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s/slide147.xml" ContentType="application/vnd.openxmlformats-officedocument.presentationml.slide+xml"/>
  <Override PartName="/ppt/slides/slide158.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notesSlides/notesSlide124.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notesSlides/notesSlide113.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slides/slide155.xml" ContentType="application/vnd.openxmlformats-officedocument.presentationml.slide+xml"/>
  <Override PartName="/ppt/notesSlides/notesSlide118.xml" ContentType="application/vnd.openxmlformats-officedocument.presentationml.notes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notesSlides/notesSlide121.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65.xml" ContentType="application/vnd.openxmlformats-officedocument.presentationml.notesSlide+xml"/>
  <Override PartName="/ppt/notesSlides/notesSlide110.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slides/slide149.xml" ContentType="application/vnd.openxmlformats-officedocument.presentationml.slide+xml"/>
  <Override PartName="/ppt/notesSlides/notesSlide32.xml" ContentType="application/vnd.openxmlformats-officedocument.presentationml.notesSlide+xml"/>
  <Override PartName="/ppt/slides/slide138.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notesSlides/notesSlide10.xml" ContentType="application/vnd.openxmlformats-officedocument.presentationml.notesSlide+xml"/>
  <Override PartName="/ppt/notesSlides/notesSlide108.xml" ContentType="application/vnd.openxmlformats-officedocument.presentationml.notesSlide+xml"/>
  <Override PartName="/ppt/notesSlides/notesSlide119.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notesSlides/notesSlide126.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notesSlides/notesSlide122.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notesSlides/notesSlide127.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notesSlides/notesSlide89.xml" ContentType="application/vnd.openxmlformats-officedocument.presentationml.notesSlide+xml"/>
  <Override PartName="/ppt/notesSlides/notesSlide116.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notesSlides/notesSlide78.xml" ContentType="application/vnd.openxmlformats-officedocument.presentationml.notesSlide+xml"/>
  <Override PartName="/ppt/notesSlides/notesSlide123.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Default Extension="doc" ContentType="application/msword"/>
  <Override PartName="/ppt/notesSlides/notesSlide128.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notesSlides/notesSlide117.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120.xml" ContentType="application/vnd.openxmlformats-officedocument.presentationml.notesSlide+xml"/>
  <Override PartName="/ppt/slides/slide51.xml" ContentType="application/vnd.openxmlformats-officedocument.presentationml.slide+xml"/>
  <Override PartName="/ppt/notesSlides/notesSlide53.xml" ContentType="application/vnd.openxmlformats-officedocument.presentationml.notesSlide+xml"/>
  <Override PartName="/ppt/slides/slide40.xml" ContentType="application/vnd.openxmlformats-officedocument.presentationml.slide+xml"/>
  <Override PartName="/ppt/slides/slide159.xml" ContentType="application/vnd.openxmlformats-officedocument.presentationml.slide+xml"/>
  <Override PartName="/ppt/notesSlides/notesSlide42.xml" ContentType="application/vnd.openxmlformats-officedocument.presentationml.notesSlide+xml"/>
  <Override PartName="/ppt/slides/slide148.xml" ContentType="application/vnd.openxmlformats-officedocument.presentationml.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handoutMasters/handoutMaster1.xml" ContentType="application/vnd.openxmlformats-officedocument.presentationml.handoutMaster+xml"/>
  <Override PartName="/ppt/notesSlides/notesSlide125.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114.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theme/theme3.xml" ContentType="application/vnd.openxmlformats-officedocument.them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62"/>
  </p:notesMasterIdLst>
  <p:handoutMasterIdLst>
    <p:handoutMasterId r:id="rId163"/>
  </p:handoutMasterIdLst>
  <p:sldIdLst>
    <p:sldId id="256" r:id="rId2"/>
    <p:sldId id="443" r:id="rId3"/>
    <p:sldId id="444" r:id="rId4"/>
    <p:sldId id="436" r:id="rId5"/>
    <p:sldId id="280" r:id="rId6"/>
    <p:sldId id="457" r:id="rId7"/>
    <p:sldId id="292" r:id="rId8"/>
    <p:sldId id="441" r:id="rId9"/>
    <p:sldId id="445" r:id="rId10"/>
    <p:sldId id="459" r:id="rId11"/>
    <p:sldId id="460" r:id="rId12"/>
    <p:sldId id="461" r:id="rId13"/>
    <p:sldId id="462" r:id="rId14"/>
    <p:sldId id="463" r:id="rId15"/>
    <p:sldId id="464" r:id="rId16"/>
    <p:sldId id="465" r:id="rId17"/>
    <p:sldId id="466" r:id="rId18"/>
    <p:sldId id="467" r:id="rId19"/>
    <p:sldId id="468" r:id="rId20"/>
    <p:sldId id="469" r:id="rId21"/>
    <p:sldId id="470" r:id="rId22"/>
    <p:sldId id="471" r:id="rId23"/>
    <p:sldId id="472" r:id="rId24"/>
    <p:sldId id="453" r:id="rId25"/>
    <p:sldId id="447" r:id="rId26"/>
    <p:sldId id="542" r:id="rId27"/>
    <p:sldId id="543" r:id="rId28"/>
    <p:sldId id="544" r:id="rId29"/>
    <p:sldId id="545" r:id="rId30"/>
    <p:sldId id="546" r:id="rId31"/>
    <p:sldId id="547" r:id="rId32"/>
    <p:sldId id="548" r:id="rId33"/>
    <p:sldId id="549" r:id="rId34"/>
    <p:sldId id="550" r:id="rId35"/>
    <p:sldId id="551" r:id="rId36"/>
    <p:sldId id="552" r:id="rId37"/>
    <p:sldId id="553" r:id="rId38"/>
    <p:sldId id="554" r:id="rId39"/>
    <p:sldId id="555" r:id="rId40"/>
    <p:sldId id="556" r:id="rId41"/>
    <p:sldId id="557" r:id="rId42"/>
    <p:sldId id="558" r:id="rId43"/>
    <p:sldId id="559" r:id="rId44"/>
    <p:sldId id="560" r:id="rId45"/>
    <p:sldId id="561" r:id="rId46"/>
    <p:sldId id="562" r:id="rId47"/>
    <p:sldId id="569" r:id="rId48"/>
    <p:sldId id="570" r:id="rId49"/>
    <p:sldId id="571" r:id="rId50"/>
    <p:sldId id="572" r:id="rId51"/>
    <p:sldId id="573" r:id="rId52"/>
    <p:sldId id="574" r:id="rId53"/>
    <p:sldId id="575" r:id="rId54"/>
    <p:sldId id="576" r:id="rId55"/>
    <p:sldId id="630" r:id="rId56"/>
    <p:sldId id="578" r:id="rId57"/>
    <p:sldId id="579" r:id="rId58"/>
    <p:sldId id="580" r:id="rId59"/>
    <p:sldId id="581" r:id="rId60"/>
    <p:sldId id="582" r:id="rId61"/>
    <p:sldId id="583" r:id="rId62"/>
    <p:sldId id="584" r:id="rId63"/>
    <p:sldId id="568" r:id="rId64"/>
    <p:sldId id="454" r:id="rId65"/>
    <p:sldId id="564" r:id="rId66"/>
    <p:sldId id="565" r:id="rId67"/>
    <p:sldId id="566" r:id="rId68"/>
    <p:sldId id="473" r:id="rId69"/>
    <p:sldId id="456" r:id="rId70"/>
    <p:sldId id="600" r:id="rId71"/>
    <p:sldId id="306" r:id="rId72"/>
    <p:sldId id="601" r:id="rId73"/>
    <p:sldId id="307" r:id="rId74"/>
    <p:sldId id="602" r:id="rId75"/>
    <p:sldId id="308" r:id="rId76"/>
    <p:sldId id="604" r:id="rId77"/>
    <p:sldId id="605" r:id="rId78"/>
    <p:sldId id="606" r:id="rId79"/>
    <p:sldId id="607" r:id="rId80"/>
    <p:sldId id="608" r:id="rId81"/>
    <p:sldId id="609" r:id="rId82"/>
    <p:sldId id="610" r:id="rId83"/>
    <p:sldId id="611" r:id="rId84"/>
    <p:sldId id="612" r:id="rId85"/>
    <p:sldId id="613" r:id="rId86"/>
    <p:sldId id="614" r:id="rId87"/>
    <p:sldId id="615" r:id="rId88"/>
    <p:sldId id="616" r:id="rId89"/>
    <p:sldId id="617" r:id="rId90"/>
    <p:sldId id="618" r:id="rId91"/>
    <p:sldId id="619" r:id="rId92"/>
    <p:sldId id="621" r:id="rId93"/>
    <p:sldId id="620" r:id="rId94"/>
    <p:sldId id="501" r:id="rId95"/>
    <p:sldId id="502" r:id="rId96"/>
    <p:sldId id="503" r:id="rId97"/>
    <p:sldId id="504" r:id="rId98"/>
    <p:sldId id="623" r:id="rId99"/>
    <p:sldId id="624" r:id="rId100"/>
    <p:sldId id="625" r:id="rId101"/>
    <p:sldId id="626" r:id="rId102"/>
    <p:sldId id="627" r:id="rId103"/>
    <p:sldId id="448" r:id="rId104"/>
    <p:sldId id="449" r:id="rId105"/>
    <p:sldId id="629" r:id="rId106"/>
    <p:sldId id="451" r:id="rId107"/>
    <p:sldId id="522" r:id="rId108"/>
    <p:sldId id="523" r:id="rId109"/>
    <p:sldId id="524" r:id="rId110"/>
    <p:sldId id="525" r:id="rId111"/>
    <p:sldId id="527" r:id="rId112"/>
    <p:sldId id="450" r:id="rId113"/>
    <p:sldId id="628" r:id="rId114"/>
    <p:sldId id="344" r:id="rId115"/>
    <p:sldId id="446" r:id="rId116"/>
    <p:sldId id="631" r:id="rId117"/>
    <p:sldId id="528" r:id="rId118"/>
    <p:sldId id="529" r:id="rId119"/>
    <p:sldId id="530" r:id="rId120"/>
    <p:sldId id="531" r:id="rId121"/>
    <p:sldId id="532" r:id="rId122"/>
    <p:sldId id="533" r:id="rId123"/>
    <p:sldId id="534" r:id="rId124"/>
    <p:sldId id="535" r:id="rId125"/>
    <p:sldId id="536" r:id="rId126"/>
    <p:sldId id="452" r:id="rId127"/>
    <p:sldId id="508" r:id="rId128"/>
    <p:sldId id="509" r:id="rId129"/>
    <p:sldId id="510" r:id="rId130"/>
    <p:sldId id="511" r:id="rId131"/>
    <p:sldId id="512" r:id="rId132"/>
    <p:sldId id="513" r:id="rId133"/>
    <p:sldId id="514" r:id="rId134"/>
    <p:sldId id="515" r:id="rId135"/>
    <p:sldId id="516" r:id="rId136"/>
    <p:sldId id="517" r:id="rId137"/>
    <p:sldId id="518" r:id="rId138"/>
    <p:sldId id="519" r:id="rId139"/>
    <p:sldId id="520" r:id="rId140"/>
    <p:sldId id="521" r:id="rId141"/>
    <p:sldId id="505" r:id="rId142"/>
    <p:sldId id="506" r:id="rId143"/>
    <p:sldId id="507" r:id="rId144"/>
    <p:sldId id="598" r:id="rId145"/>
    <p:sldId id="585" r:id="rId146"/>
    <p:sldId id="586" r:id="rId147"/>
    <p:sldId id="587" r:id="rId148"/>
    <p:sldId id="588" r:id="rId149"/>
    <p:sldId id="589" r:id="rId150"/>
    <p:sldId id="590" r:id="rId151"/>
    <p:sldId id="591" r:id="rId152"/>
    <p:sldId id="592" r:id="rId153"/>
    <p:sldId id="593" r:id="rId154"/>
    <p:sldId id="594" r:id="rId155"/>
    <p:sldId id="595" r:id="rId156"/>
    <p:sldId id="596" r:id="rId157"/>
    <p:sldId id="597" r:id="rId158"/>
    <p:sldId id="419" r:id="rId159"/>
    <p:sldId id="563" r:id="rId160"/>
    <p:sldId id="429" r:id="rId161"/>
  </p:sldIdLst>
  <p:sldSz cx="9144000" cy="6858000" type="screen4x3"/>
  <p:notesSz cx="6858000" cy="9144000"/>
  <p:defaultTextStyle>
    <a:defPPr>
      <a:defRPr lang="en-CA"/>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99CCFF"/>
    <a:srgbClr val="FBDF53"/>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vertBarState="maximized" horzBarState="maximized">
    <p:restoredLeft sz="15620"/>
    <p:restoredTop sz="93896" autoAdjust="0"/>
  </p:normalViewPr>
  <p:slideViewPr>
    <p:cSldViewPr>
      <p:cViewPr>
        <p:scale>
          <a:sx n="77" d="100"/>
          <a:sy n="77" d="100"/>
        </p:scale>
        <p:origin x="-168" y="78"/>
      </p:cViewPr>
      <p:guideLst>
        <p:guide orient="horz" pos="2160"/>
        <p:guide pos="2880"/>
      </p:guideLst>
    </p:cSldViewPr>
  </p:slideViewPr>
  <p:notesTextViewPr>
    <p:cViewPr>
      <p:scale>
        <a:sx n="100" d="100"/>
        <a:sy n="100" d="100"/>
      </p:scale>
      <p:origin x="0" y="0"/>
    </p:cViewPr>
  </p:notesTextViewPr>
  <p:sorterViewPr>
    <p:cViewPr>
      <p:scale>
        <a:sx n="63" d="100"/>
        <a:sy n="63"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viewProps" Target="view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notesMaster" Target="notesMasters/notesMaster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handoutMaster" Target="handoutMasters/handout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0C99F4-3862-46D6-93AA-BE83CD487AEF}" type="datetimeFigureOut">
              <a:rPr lang="en-US" smtClean="0"/>
              <a:t>2009-02-04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BCA41E7-6195-4BBE-934F-D203E0EBC9D8}"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CA"/>
          </a:p>
        </p:txBody>
      </p:sp>
      <p:sp>
        <p:nvSpPr>
          <p:cNvPr id="23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CA"/>
          </a:p>
        </p:txBody>
      </p:sp>
      <p:sp>
        <p:nvSpPr>
          <p:cNvPr id="2570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355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noProof="0" smtClean="0"/>
              <a:t>Click to edit Master text styles</a:t>
            </a:r>
          </a:p>
          <a:p>
            <a:pPr lvl="1"/>
            <a:r>
              <a:rPr lang="en-CA" noProof="0" smtClean="0"/>
              <a:t>Second level</a:t>
            </a:r>
          </a:p>
          <a:p>
            <a:pPr lvl="2"/>
            <a:r>
              <a:rPr lang="en-CA" noProof="0" smtClean="0"/>
              <a:t>Third level</a:t>
            </a:r>
          </a:p>
          <a:p>
            <a:pPr lvl="3"/>
            <a:r>
              <a:rPr lang="en-CA" noProof="0" smtClean="0"/>
              <a:t>Fourth level</a:t>
            </a:r>
          </a:p>
          <a:p>
            <a:pPr lvl="4"/>
            <a:r>
              <a:rPr lang="en-CA" noProof="0" smtClean="0"/>
              <a:t>Fifth level</a:t>
            </a:r>
          </a:p>
        </p:txBody>
      </p:sp>
      <p:sp>
        <p:nvSpPr>
          <p:cNvPr id="2355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CA"/>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F1E09655-2BC1-4D33-997F-87D79D4FCCF6}" type="slidenum">
              <a:rPr lang="en-CA"/>
              <a:pPr>
                <a:defRPr/>
              </a:pPr>
              <a:t>‹#›</a:t>
            </a:fld>
            <a:endParaRPr lang="en-C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7"/>
          <p:cNvSpPr>
            <a:spLocks noGrp="1" noChangeArrowheads="1"/>
          </p:cNvSpPr>
          <p:nvPr>
            <p:ph type="sldNum" sz="quarter" idx="5"/>
          </p:nvPr>
        </p:nvSpPr>
        <p:spPr>
          <a:noFill/>
        </p:spPr>
        <p:txBody>
          <a:bodyPr/>
          <a:lstStyle/>
          <a:p>
            <a:fld id="{65343476-5AB4-420D-8232-93C79BA34BC9}" type="slidenum">
              <a:rPr lang="en-CA" smtClean="0">
                <a:latin typeface="Arial" pitchFamily="34" charset="0"/>
              </a:rPr>
              <a:pPr/>
              <a:t>1</a:t>
            </a:fld>
            <a:endParaRPr lang="en-CA" smtClean="0">
              <a:latin typeface="Arial" pitchFamily="34" charset="0"/>
            </a:endParaRPr>
          </a:p>
        </p:txBody>
      </p:sp>
      <p:sp>
        <p:nvSpPr>
          <p:cNvPr id="258051" name="Rectangle 2"/>
          <p:cNvSpPr>
            <a:spLocks noGrp="1" noRot="1" noChangeAspect="1" noChangeArrowheads="1" noTextEdit="1"/>
          </p:cNvSpPr>
          <p:nvPr>
            <p:ph type="sldImg"/>
          </p:nvPr>
        </p:nvSpPr>
        <p:spPr>
          <a:ln/>
        </p:spPr>
      </p:sp>
      <p:sp>
        <p:nvSpPr>
          <p:cNvPr id="25805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277507"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277508" name="Rectangle 7"/>
          <p:cNvSpPr>
            <a:spLocks noGrp="1" noChangeArrowheads="1"/>
          </p:cNvSpPr>
          <p:nvPr>
            <p:ph type="sldNum" sz="quarter" idx="5"/>
          </p:nvPr>
        </p:nvSpPr>
        <p:spPr>
          <a:noFill/>
        </p:spPr>
        <p:txBody>
          <a:bodyPr/>
          <a:lstStyle/>
          <a:p>
            <a:fld id="{67FF8B90-3371-460B-B1AB-C4BEEFC3AAE0}" type="slidenum">
              <a:rPr lang="en-US" smtClean="0">
                <a:latin typeface="Arial" pitchFamily="34" charset="0"/>
              </a:rPr>
              <a:pPr/>
              <a:t>12</a:t>
            </a:fld>
            <a:endParaRPr lang="en-US" smtClean="0">
              <a:latin typeface="Arial" pitchFamily="34" charset="0"/>
            </a:endParaRPr>
          </a:p>
        </p:txBody>
      </p:sp>
      <p:sp>
        <p:nvSpPr>
          <p:cNvPr id="277509"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02452B48-A731-4CFC-BD58-AD8F4E445C3E}" type="slidenum">
              <a:rPr lang="en-US" sz="1200"/>
              <a:pPr algn="r"/>
              <a:t>12</a:t>
            </a:fld>
            <a:endParaRPr lang="en-US" sz="1200"/>
          </a:p>
        </p:txBody>
      </p:sp>
      <p:sp>
        <p:nvSpPr>
          <p:cNvPr id="277510" name="Rectangle 2"/>
          <p:cNvSpPr>
            <a:spLocks noGrp="1" noRot="1" noChangeAspect="1" noChangeArrowheads="1" noTextEdit="1"/>
          </p:cNvSpPr>
          <p:nvPr>
            <p:ph type="sldImg"/>
          </p:nvPr>
        </p:nvSpPr>
        <p:spPr>
          <a:ln/>
        </p:spPr>
      </p:sp>
      <p:sp>
        <p:nvSpPr>
          <p:cNvPr id="277511" name="Rectangle 3"/>
          <p:cNvSpPr>
            <a:spLocks noGrp="1" noChangeArrowheads="1"/>
          </p:cNvSpPr>
          <p:nvPr>
            <p:ph type="body" idx="1"/>
          </p:nvPr>
        </p:nvSpPr>
        <p:spPr>
          <a:xfrm>
            <a:off x="685800" y="4343400"/>
            <a:ext cx="5486400" cy="4114800"/>
          </a:xfrm>
          <a:noFill/>
          <a:ln/>
        </p:spPr>
        <p:txBody>
          <a:bodyPr/>
          <a:lstStyle/>
          <a:p>
            <a:pPr eaLnBrk="1" hangingPunct="1"/>
            <a:r>
              <a:rPr lang="en-US" sz="1000" smtClean="0">
                <a:latin typeface="Arial" pitchFamily="34" charset="0"/>
              </a:rPr>
              <a:t>The personal integration of truth into a teacher's life is essential. It is like a wheel with pedals that the Holy Spirit uses to propel the person. However, unicycle's are very unstable and almost useless for travel. When you add a second wheel (either method or content) you have a bicycle which is extremely functional. You can go long distances at high speeds, but you can't take very much with you - more than on a monocycle but still restricted. When you have all three present - a tricycle - you still need the wheel with the pedals or the whole thing goes nowhere, but now you can take huge quantities with you. China was full of 3-wheelers used for all kinds of purposes. My experience has been that the personal integration of truth is the area that has best been developed for it is really common to all Christians. If their spiritual life is to "go somewhere" they need to be personally transformed and virtually all messages, seminars, etc. focus on this. The area of approach seems to be the next to be considered, but all too often a Christian approach seems to boil down to being nice and moral - totally insufficient, although better than being mean and immoral. Because of the restrictions and even hostility encountered by Christians in state schools, many have assumed that nothing can be done about the content so that approach/method is the only possible area to be impacted beyond a teacher's personal life. I think that the idea of critical questions could be developed by Christian teachers in virtually any situation to help students analyze the great variety of input into their lives from media, textbooks, entertainment, etc. Knowing where various input is coming from and going to would allow them to make real decisions about their personal lives. In the process the Christian teacher would almost inevitably have opportunities to share their personal perspective in response to questions as well as keep the enemy from blinding students to the consequences of common kinds of "thinking." </a:t>
            </a:r>
            <a:endParaRPr lang="en-CA" sz="1000" smtClean="0">
              <a:latin typeface="Arial" pitchFamily="34" charset="0"/>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Rectangle 2"/>
          <p:cNvSpPr>
            <a:spLocks noGrp="1" noChangeArrowheads="1"/>
          </p:cNvSpPr>
          <p:nvPr>
            <p:ph type="hdr" sz="quarter"/>
          </p:nvPr>
        </p:nvSpPr>
        <p:spPr>
          <a:noFill/>
        </p:spPr>
        <p:txBody>
          <a:bodyPr/>
          <a:lstStyle/>
          <a:p>
            <a:r>
              <a:rPr lang="en-US" smtClean="0">
                <a:latin typeface="Arial" pitchFamily="34" charset="0"/>
              </a:rPr>
              <a:t>Revelation.ppt</a:t>
            </a:r>
          </a:p>
        </p:txBody>
      </p:sp>
      <p:sp>
        <p:nvSpPr>
          <p:cNvPr id="402435" name="Rectangle 3"/>
          <p:cNvSpPr>
            <a:spLocks noGrp="1" noChangeArrowheads="1"/>
          </p:cNvSpPr>
          <p:nvPr>
            <p:ph type="dt" sz="quarter" idx="1"/>
          </p:nvPr>
        </p:nvSpPr>
        <p:spPr>
          <a:noFill/>
        </p:spPr>
        <p:txBody>
          <a:bodyPr/>
          <a:lstStyle/>
          <a:p>
            <a:fld id="{14491CD9-1DC3-416E-8B25-B7F9B420219F}" type="datetime1">
              <a:rPr lang="en-US" smtClean="0">
                <a:latin typeface="Arial" pitchFamily="34" charset="0"/>
              </a:rPr>
              <a:pPr/>
              <a:t>2009-02-04</a:t>
            </a:fld>
            <a:endParaRPr lang="en-US" smtClean="0">
              <a:latin typeface="Arial" pitchFamily="34" charset="0"/>
            </a:endParaRPr>
          </a:p>
        </p:txBody>
      </p:sp>
      <p:sp>
        <p:nvSpPr>
          <p:cNvPr id="402436" name="Rectangle 7"/>
          <p:cNvSpPr>
            <a:spLocks noGrp="1" noChangeArrowheads="1"/>
          </p:cNvSpPr>
          <p:nvPr>
            <p:ph type="sldNum" sz="quarter" idx="5"/>
          </p:nvPr>
        </p:nvSpPr>
        <p:spPr>
          <a:noFill/>
        </p:spPr>
        <p:txBody>
          <a:bodyPr/>
          <a:lstStyle/>
          <a:p>
            <a:fld id="{761D4DC4-A22C-4D56-82A9-CC8365CA7855}" type="slidenum">
              <a:rPr lang="en-US" smtClean="0">
                <a:latin typeface="Arial" pitchFamily="34" charset="0"/>
              </a:rPr>
              <a:pPr/>
              <a:t>121</a:t>
            </a:fld>
            <a:endParaRPr lang="en-US" smtClean="0">
              <a:latin typeface="Arial" pitchFamily="34" charset="0"/>
            </a:endParaRPr>
          </a:p>
        </p:txBody>
      </p:sp>
      <p:sp>
        <p:nvSpPr>
          <p:cNvPr id="402437" name="Rectangle 2"/>
          <p:cNvSpPr>
            <a:spLocks noGrp="1" noRot="1" noChangeAspect="1" noChangeArrowheads="1" noTextEdit="1"/>
          </p:cNvSpPr>
          <p:nvPr>
            <p:ph type="sldImg"/>
          </p:nvPr>
        </p:nvSpPr>
        <p:spPr>
          <a:xfrm>
            <a:off x="2032000" y="533400"/>
            <a:ext cx="2946400" cy="2209800"/>
          </a:xfrm>
          <a:solidFill>
            <a:srgbClr val="FFFFFF"/>
          </a:solidFill>
          <a:ln/>
        </p:spPr>
      </p:sp>
      <p:sp>
        <p:nvSpPr>
          <p:cNvPr id="402438" name="Rectangle 3"/>
          <p:cNvSpPr>
            <a:spLocks noGrp="1" noChangeArrowheads="1"/>
          </p:cNvSpPr>
          <p:nvPr>
            <p:ph type="body" idx="1"/>
          </p:nvPr>
        </p:nvSpPr>
        <p:spPr>
          <a:xfrm>
            <a:off x="609600" y="2971800"/>
            <a:ext cx="5792788" cy="5715000"/>
          </a:xfrm>
          <a:solidFill>
            <a:srgbClr val="FFFFFF"/>
          </a:solidFill>
          <a:ln>
            <a:solidFill>
              <a:srgbClr val="000000"/>
            </a:solidFill>
          </a:ln>
        </p:spPr>
        <p:txBody>
          <a:bodyPr/>
          <a:lstStyle/>
          <a:p>
            <a:pPr marL="228600" indent="-228600" eaLnBrk="1" hangingPunct="1"/>
            <a:r>
              <a:rPr lang="en-US" smtClean="0">
                <a:latin typeface="Arial" pitchFamily="34" charset="0"/>
              </a:rPr>
              <a:t>Sinful</a:t>
            </a:r>
          </a:p>
          <a:p>
            <a:pPr lvl="1" eaLnBrk="1" hangingPunct="1"/>
            <a:r>
              <a:rPr lang="en-US" smtClean="0">
                <a:latin typeface="Arial" pitchFamily="34" charset="0"/>
              </a:rPr>
              <a:t>Distorted</a:t>
            </a:r>
          </a:p>
          <a:p>
            <a:pPr lvl="1" eaLnBrk="1" hangingPunct="1"/>
            <a:r>
              <a:rPr lang="en-US" smtClean="0">
                <a:latin typeface="Arial" pitchFamily="34" charset="0"/>
              </a:rPr>
              <a:t>Dying</a:t>
            </a:r>
          </a:p>
          <a:p>
            <a:pPr lvl="1" eaLnBrk="1" hangingPunct="1"/>
            <a:r>
              <a:rPr lang="en-US" smtClean="0">
                <a:latin typeface="Arial" pitchFamily="34" charset="0"/>
              </a:rPr>
              <a:t>Deceitful</a:t>
            </a:r>
          </a:p>
          <a:p>
            <a:pPr lvl="1" eaLnBrk="1" hangingPunct="1"/>
            <a:r>
              <a:rPr lang="en-US" smtClean="0">
                <a:latin typeface="Arial" pitchFamily="34" charset="0"/>
              </a:rPr>
              <a:t>Desperately wicked</a:t>
            </a:r>
          </a:p>
          <a:p>
            <a:pPr marL="228600" indent="-228600" eaLnBrk="1" hangingPunct="1"/>
            <a:endParaRPr lang="en-US" smtClean="0">
              <a:latin typeface="Arial" pitchFamily="34" charset="0"/>
            </a:endParaRPr>
          </a:p>
          <a:p>
            <a:pPr marL="228600" indent="-228600" eaLnBrk="1" hangingPunct="1"/>
            <a:r>
              <a:rPr lang="en-US" smtClean="0">
                <a:latin typeface="Arial" pitchFamily="34" charset="0"/>
              </a:rPr>
              <a:t>General revelation is a </a:t>
            </a:r>
            <a:r>
              <a:rPr lang="en-US" b="1" smtClean="0">
                <a:latin typeface="Arial" pitchFamily="34" charset="0"/>
              </a:rPr>
              <a:t>distorted </a:t>
            </a:r>
            <a:r>
              <a:rPr lang="en-US" smtClean="0">
                <a:latin typeface="Arial" pitchFamily="34" charset="0"/>
              </a:rPr>
              <a:t>picture of the Creator because of sin.</a:t>
            </a:r>
          </a:p>
          <a:p>
            <a:pPr marL="228600" indent="-228600" eaLnBrk="1" hangingPunct="1">
              <a:buFontTx/>
              <a:buAutoNum type="arabicPeriod"/>
            </a:pPr>
            <a:r>
              <a:rPr lang="en-US" smtClean="0">
                <a:latin typeface="Arial" pitchFamily="34" charset="0"/>
              </a:rPr>
              <a:t>Dying – 2</a:t>
            </a:r>
            <a:r>
              <a:rPr lang="en-US" baseline="30000" smtClean="0">
                <a:latin typeface="Arial" pitchFamily="34" charset="0"/>
              </a:rPr>
              <a:t>nd</a:t>
            </a:r>
            <a:r>
              <a:rPr lang="en-US" smtClean="0">
                <a:latin typeface="Arial" pitchFamily="34" charset="0"/>
              </a:rPr>
              <a:t> law of thermodynamics describes the degenerative nature of all physical process left to themselves; people all die, all animal life dies, the entire universe is degenerating towards a common temperature at which nothing will happen as all the hot things cool and the cold things warm</a:t>
            </a:r>
          </a:p>
          <a:p>
            <a:pPr marL="228600" indent="-228600" eaLnBrk="1" hangingPunct="1">
              <a:buFontTx/>
              <a:buAutoNum type="arabicPeriod"/>
            </a:pPr>
            <a:r>
              <a:rPr lang="en-US" smtClean="0">
                <a:latin typeface="Arial" pitchFamily="34" charset="0"/>
              </a:rPr>
              <a:t>Deceitful – human relationships of all kind have been poisoned by the deceitfulness of our hearts (Jeremiah 17:9 The heart is deceitful above all things, and desperately wicked: who can know it?). We’re unable to tell the truth to </a:t>
            </a:r>
            <a:r>
              <a:rPr lang="en-US" b="1" smtClean="0">
                <a:latin typeface="Arial" pitchFamily="34" charset="0"/>
              </a:rPr>
              <a:t>others</a:t>
            </a:r>
            <a:r>
              <a:rPr lang="en-US" smtClean="0">
                <a:latin typeface="Arial" pitchFamily="34" charset="0"/>
              </a:rPr>
              <a:t> or</a:t>
            </a:r>
            <a:r>
              <a:rPr lang="en-US" b="1" smtClean="0">
                <a:latin typeface="Arial" pitchFamily="34" charset="0"/>
              </a:rPr>
              <a:t> ourselves</a:t>
            </a:r>
            <a:r>
              <a:rPr lang="en-US" smtClean="0">
                <a:latin typeface="Arial" pitchFamily="34" charset="0"/>
              </a:rPr>
              <a:t>. The family resemblance shows (John 8:44 You belong to your father, the devil, and you want to carry out your father's desire. He was a murderer from the beginning, not holding to the truth, for there is no truth in him. When he lies, he speaks his native language, for he is a liar and the father of lies.)</a:t>
            </a:r>
          </a:p>
          <a:p>
            <a:pPr marL="228600" indent="-228600" eaLnBrk="1" hangingPunct="1">
              <a:buFontTx/>
              <a:buAutoNum type="arabicPeriod"/>
            </a:pPr>
            <a:r>
              <a:rPr lang="en-US" smtClean="0">
                <a:latin typeface="Arial" pitchFamily="34" charset="0"/>
              </a:rPr>
              <a:t>Desperately wicked – beyond cure, incurable, desperately sick, perverse, exceedingly corrupt. We talk about “sick” jokes, but we’re all sick. Part of our deceitfulness is to try to hide our problem, but 1 John 1:8-10 says “If we claim to be without sin, we deceive ourselves and the truth is not in us. [9] If we confess our sins, he is faithful and just and will forgive us our sins and purify us from all unrighteousness. [10] If we claim we have not sinned, we make him out to be a liar and his word has no place in our lives.”</a:t>
            </a:r>
          </a:p>
          <a:p>
            <a:pPr marL="228600" indent="-228600" eaLnBrk="1" hangingPunct="1">
              <a:buFontTx/>
              <a:buAutoNum type="arabicPeriod"/>
            </a:pPr>
            <a:endParaRPr lang="en-US" smtClean="0">
              <a:latin typeface="Arial" pitchFamily="34" charset="0"/>
            </a:endParaRPr>
          </a:p>
          <a:p>
            <a:pPr marL="228600" indent="-228600" eaLnBrk="1" hangingPunct="1"/>
            <a:r>
              <a:rPr lang="en-US" smtClean="0">
                <a:latin typeface="Arial" pitchFamily="34" charset="0"/>
              </a:rPr>
              <a:t>Use the aluminum foil and mirror illustration to show distortion and how the same reflector that reflects God when He is with me, reflects me when God isn’t with me, when something comes between us.</a:t>
            </a:r>
          </a:p>
          <a:p>
            <a:pPr marL="228600" indent="-228600" eaLnBrk="1" hangingPunct="1">
              <a:buFontTx/>
              <a:buAutoNum type="arabicPeriod"/>
            </a:pPr>
            <a:endParaRPr lang="en-US" smtClean="0">
              <a:latin typeface="Arial" pitchFamily="34" charset="0"/>
            </a:endParaRPr>
          </a:p>
          <a:p>
            <a:pPr marL="228600" indent="-228600" eaLnBrk="1" hangingPunct="1">
              <a:buFontTx/>
              <a:buAutoNum type="arabicPeriod"/>
            </a:pPr>
            <a:endParaRPr lang="en-US" smtClean="0">
              <a:latin typeface="Arial" pitchFamily="34" charset="0"/>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hdr" sz="quarter"/>
          </p:nvPr>
        </p:nvSpPr>
        <p:spPr>
          <a:noFill/>
        </p:spPr>
        <p:txBody>
          <a:bodyPr/>
          <a:lstStyle/>
          <a:p>
            <a:r>
              <a:rPr lang="en-US" smtClean="0">
                <a:latin typeface="Arial" pitchFamily="34" charset="0"/>
              </a:rPr>
              <a:t>Revelation.ppt</a:t>
            </a:r>
          </a:p>
        </p:txBody>
      </p:sp>
      <p:sp>
        <p:nvSpPr>
          <p:cNvPr id="403459" name="Rectangle 3"/>
          <p:cNvSpPr>
            <a:spLocks noGrp="1" noChangeArrowheads="1"/>
          </p:cNvSpPr>
          <p:nvPr>
            <p:ph type="dt" sz="quarter" idx="1"/>
          </p:nvPr>
        </p:nvSpPr>
        <p:spPr>
          <a:noFill/>
        </p:spPr>
        <p:txBody>
          <a:bodyPr/>
          <a:lstStyle/>
          <a:p>
            <a:fld id="{B21C0C14-3009-4CAA-BE0D-2EAB6721D9FC}" type="datetime1">
              <a:rPr lang="en-US" smtClean="0">
                <a:latin typeface="Arial" pitchFamily="34" charset="0"/>
              </a:rPr>
              <a:pPr/>
              <a:t>2009-02-04</a:t>
            </a:fld>
            <a:endParaRPr lang="en-US" smtClean="0">
              <a:latin typeface="Arial" pitchFamily="34" charset="0"/>
            </a:endParaRPr>
          </a:p>
        </p:txBody>
      </p:sp>
      <p:sp>
        <p:nvSpPr>
          <p:cNvPr id="403460" name="Rectangle 7"/>
          <p:cNvSpPr>
            <a:spLocks noGrp="1" noChangeArrowheads="1"/>
          </p:cNvSpPr>
          <p:nvPr>
            <p:ph type="sldNum" sz="quarter" idx="5"/>
          </p:nvPr>
        </p:nvSpPr>
        <p:spPr>
          <a:noFill/>
        </p:spPr>
        <p:txBody>
          <a:bodyPr/>
          <a:lstStyle/>
          <a:p>
            <a:fld id="{E01446E2-6101-4A26-8DE1-7504772A6144}" type="slidenum">
              <a:rPr lang="en-US" smtClean="0">
                <a:latin typeface="Arial" pitchFamily="34" charset="0"/>
              </a:rPr>
              <a:pPr/>
              <a:t>122</a:t>
            </a:fld>
            <a:endParaRPr lang="en-US" smtClean="0">
              <a:latin typeface="Arial" pitchFamily="34" charset="0"/>
            </a:endParaRPr>
          </a:p>
        </p:txBody>
      </p:sp>
      <p:sp>
        <p:nvSpPr>
          <p:cNvPr id="403461" name="Rectangle 2"/>
          <p:cNvSpPr>
            <a:spLocks noGrp="1" noRot="1" noChangeAspect="1" noChangeArrowheads="1" noTextEdit="1"/>
          </p:cNvSpPr>
          <p:nvPr>
            <p:ph type="sldImg"/>
          </p:nvPr>
        </p:nvSpPr>
        <p:spPr>
          <a:xfrm>
            <a:off x="2032000" y="533400"/>
            <a:ext cx="2946400" cy="2209800"/>
          </a:xfrm>
          <a:solidFill>
            <a:srgbClr val="FFFFFF"/>
          </a:solidFill>
          <a:ln/>
        </p:spPr>
      </p:sp>
      <p:sp>
        <p:nvSpPr>
          <p:cNvPr id="403462" name="Rectangle 3"/>
          <p:cNvSpPr>
            <a:spLocks noGrp="1" noChangeArrowheads="1"/>
          </p:cNvSpPr>
          <p:nvPr>
            <p:ph type="body" idx="1"/>
          </p:nvPr>
        </p:nvSpPr>
        <p:spPr>
          <a:xfrm>
            <a:off x="609600" y="2971800"/>
            <a:ext cx="5792788" cy="5715000"/>
          </a:xfrm>
          <a:solidFill>
            <a:srgbClr val="FFFFFF"/>
          </a:solidFill>
          <a:ln>
            <a:solidFill>
              <a:srgbClr val="000000"/>
            </a:solidFill>
          </a:ln>
        </p:spPr>
        <p:txBody>
          <a:bodyPr/>
          <a:lstStyle/>
          <a:p>
            <a:pPr eaLnBrk="1" hangingPunct="1"/>
            <a:r>
              <a:rPr lang="en-US" smtClean="0">
                <a:latin typeface="Arial" pitchFamily="34" charset="0"/>
              </a:rPr>
              <a:t>General revelation was always inadequate, but after the fall it was even more inadequate because now both the sources of revelation and the responder to revelation have been devastated by sin.</a:t>
            </a: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7"/>
          <p:cNvSpPr>
            <a:spLocks noGrp="1" noChangeArrowheads="1"/>
          </p:cNvSpPr>
          <p:nvPr>
            <p:ph type="sldNum" sz="quarter" idx="5"/>
          </p:nvPr>
        </p:nvSpPr>
        <p:spPr>
          <a:noFill/>
        </p:spPr>
        <p:txBody>
          <a:bodyPr/>
          <a:lstStyle/>
          <a:p>
            <a:fld id="{51998931-6D01-4B2F-952B-8F6955201251}" type="slidenum">
              <a:rPr lang="en-US" smtClean="0">
                <a:latin typeface="Arial" pitchFamily="34" charset="0"/>
              </a:rPr>
              <a:pPr/>
              <a:t>123</a:t>
            </a:fld>
            <a:endParaRPr lang="en-US" smtClean="0">
              <a:latin typeface="Arial" pitchFamily="34" charset="0"/>
            </a:endParaRPr>
          </a:p>
        </p:txBody>
      </p:sp>
      <p:sp>
        <p:nvSpPr>
          <p:cNvPr id="404483" name="Rectangle 2"/>
          <p:cNvSpPr>
            <a:spLocks noGrp="1" noRot="1" noChangeAspect="1" noChangeArrowheads="1" noTextEdit="1"/>
          </p:cNvSpPr>
          <p:nvPr>
            <p:ph type="sldImg"/>
          </p:nvPr>
        </p:nvSpPr>
        <p:spPr>
          <a:ln/>
        </p:spPr>
      </p:sp>
      <p:sp>
        <p:nvSpPr>
          <p:cNvPr id="404484"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7"/>
          <p:cNvSpPr>
            <a:spLocks noGrp="1" noChangeArrowheads="1"/>
          </p:cNvSpPr>
          <p:nvPr>
            <p:ph type="sldNum" sz="quarter" idx="5"/>
          </p:nvPr>
        </p:nvSpPr>
        <p:spPr>
          <a:noFill/>
        </p:spPr>
        <p:txBody>
          <a:bodyPr/>
          <a:lstStyle/>
          <a:p>
            <a:fld id="{CCFCE40E-9778-4414-832A-998E0CF3806F}" type="slidenum">
              <a:rPr lang="en-US" smtClean="0">
                <a:latin typeface="Arial" pitchFamily="34" charset="0"/>
              </a:rPr>
              <a:pPr/>
              <a:t>124</a:t>
            </a:fld>
            <a:endParaRPr lang="en-US" smtClean="0">
              <a:latin typeface="Arial" pitchFamily="34" charset="0"/>
            </a:endParaRPr>
          </a:p>
        </p:txBody>
      </p:sp>
      <p:sp>
        <p:nvSpPr>
          <p:cNvPr id="405507" name="Rectangle 2"/>
          <p:cNvSpPr>
            <a:spLocks noGrp="1" noRot="1" noChangeAspect="1" noChangeArrowheads="1" noTextEdit="1"/>
          </p:cNvSpPr>
          <p:nvPr>
            <p:ph type="sldImg"/>
          </p:nvPr>
        </p:nvSpPr>
        <p:spPr>
          <a:ln/>
        </p:spPr>
      </p:sp>
      <p:sp>
        <p:nvSpPr>
          <p:cNvPr id="405508"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7"/>
          <p:cNvSpPr>
            <a:spLocks noGrp="1" noChangeArrowheads="1"/>
          </p:cNvSpPr>
          <p:nvPr>
            <p:ph type="sldNum" sz="quarter" idx="5"/>
          </p:nvPr>
        </p:nvSpPr>
        <p:spPr>
          <a:noFill/>
        </p:spPr>
        <p:txBody>
          <a:bodyPr/>
          <a:lstStyle/>
          <a:p>
            <a:fld id="{714A6F00-D59D-4150-954D-AC7E2BB1BC96}" type="slidenum">
              <a:rPr lang="en-US" smtClean="0">
                <a:latin typeface="Arial" pitchFamily="34" charset="0"/>
              </a:rPr>
              <a:pPr/>
              <a:t>125</a:t>
            </a:fld>
            <a:endParaRPr lang="en-US" smtClean="0">
              <a:latin typeface="Arial" pitchFamily="34" charset="0"/>
            </a:endParaRPr>
          </a:p>
        </p:txBody>
      </p:sp>
      <p:sp>
        <p:nvSpPr>
          <p:cNvPr id="406531" name="Rectangle 2"/>
          <p:cNvSpPr>
            <a:spLocks noGrp="1" noRot="1" noChangeAspect="1" noChangeArrowheads="1" noTextEdit="1"/>
          </p:cNvSpPr>
          <p:nvPr>
            <p:ph type="sldImg"/>
          </p:nvPr>
        </p:nvSpPr>
        <p:spPr>
          <a:ln/>
        </p:spPr>
      </p:sp>
      <p:sp>
        <p:nvSpPr>
          <p:cNvPr id="406532" name="Rectangle 3"/>
          <p:cNvSpPr>
            <a:spLocks noGrp="1" noChangeArrowheads="1"/>
          </p:cNvSpPr>
          <p:nvPr>
            <p:ph type="body" idx="1"/>
          </p:nvPr>
        </p:nvSpPr>
        <p:spPr>
          <a:noFill/>
          <a:ln/>
        </p:spPr>
        <p:txBody>
          <a:bodyPr/>
          <a:lstStyle/>
          <a:p>
            <a:pPr eaLnBrk="1" hangingPunct="1"/>
            <a:r>
              <a:rPr lang="en-US" smtClean="0">
                <a:latin typeface="Arial" pitchFamily="34" charset="0"/>
              </a:rPr>
              <a:t>Humanism – man is everything</a:t>
            </a:r>
          </a:p>
          <a:p>
            <a:pPr eaLnBrk="1" hangingPunct="1"/>
            <a:r>
              <a:rPr lang="en-US" smtClean="0">
                <a:latin typeface="Arial" pitchFamily="34" charset="0"/>
              </a:rPr>
              <a:t>Pantheism – everything is God</a:t>
            </a:r>
          </a:p>
          <a:p>
            <a:pPr eaLnBrk="1" hangingPunct="1"/>
            <a:r>
              <a:rPr lang="en-US" smtClean="0">
                <a:latin typeface="Arial" pitchFamily="34" charset="0"/>
              </a:rPr>
              <a:t>Materialism – matter is everything</a:t>
            </a:r>
          </a:p>
          <a:p>
            <a:pPr eaLnBrk="1" hangingPunct="1"/>
            <a:r>
              <a:rPr lang="en-US" smtClean="0">
                <a:latin typeface="Arial" pitchFamily="34" charset="0"/>
              </a:rPr>
              <a:t>Hedonism – pleasure is everything</a:t>
            </a:r>
          </a:p>
          <a:p>
            <a:pPr eaLnBrk="1" hangingPunct="1"/>
            <a:r>
              <a:rPr lang="en-US" smtClean="0">
                <a:latin typeface="Arial" pitchFamily="34" charset="0"/>
              </a:rPr>
              <a:t>Pragmatism – results are everything</a:t>
            </a: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416771"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416772" name="Rectangle 7"/>
          <p:cNvSpPr>
            <a:spLocks noGrp="1" noChangeArrowheads="1"/>
          </p:cNvSpPr>
          <p:nvPr>
            <p:ph type="sldNum" sz="quarter" idx="5"/>
          </p:nvPr>
        </p:nvSpPr>
        <p:spPr>
          <a:noFill/>
        </p:spPr>
        <p:txBody>
          <a:bodyPr/>
          <a:lstStyle/>
          <a:p>
            <a:fld id="{8359D716-A20E-47AF-A3F5-F55F4C473F79}" type="slidenum">
              <a:rPr lang="en-US" smtClean="0">
                <a:latin typeface="Arial" pitchFamily="34" charset="0"/>
              </a:rPr>
              <a:pPr/>
              <a:t>126</a:t>
            </a:fld>
            <a:endParaRPr lang="en-US" smtClean="0">
              <a:latin typeface="Arial" pitchFamily="34" charset="0"/>
            </a:endParaRPr>
          </a:p>
        </p:txBody>
      </p:sp>
      <p:sp>
        <p:nvSpPr>
          <p:cNvPr id="41677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D05C9AF0-59A9-421F-B3A1-4ECEAD0B9068}" type="slidenum">
              <a:rPr lang="en-US" sz="1200"/>
              <a:pPr algn="r"/>
              <a:t>126</a:t>
            </a:fld>
            <a:endParaRPr lang="en-US" sz="1200"/>
          </a:p>
        </p:txBody>
      </p:sp>
      <p:sp>
        <p:nvSpPr>
          <p:cNvPr id="416774" name="Rectangle 2"/>
          <p:cNvSpPr>
            <a:spLocks noGrp="1" noRot="1" noChangeAspect="1" noChangeArrowheads="1" noTextEdit="1"/>
          </p:cNvSpPr>
          <p:nvPr>
            <p:ph type="sldImg"/>
          </p:nvPr>
        </p:nvSpPr>
        <p:spPr>
          <a:ln/>
        </p:spPr>
      </p:sp>
      <p:sp>
        <p:nvSpPr>
          <p:cNvPr id="416775"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418819"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418820" name="Rectangle 7"/>
          <p:cNvSpPr>
            <a:spLocks noGrp="1" noChangeArrowheads="1"/>
          </p:cNvSpPr>
          <p:nvPr>
            <p:ph type="sldNum" sz="quarter" idx="5"/>
          </p:nvPr>
        </p:nvSpPr>
        <p:spPr>
          <a:noFill/>
        </p:spPr>
        <p:txBody>
          <a:bodyPr/>
          <a:lstStyle/>
          <a:p>
            <a:fld id="{55C969EA-327C-4729-A25B-7B20AB1483C5}" type="slidenum">
              <a:rPr lang="en-US" smtClean="0">
                <a:latin typeface="Arial" pitchFamily="34" charset="0"/>
              </a:rPr>
              <a:pPr/>
              <a:t>127</a:t>
            </a:fld>
            <a:endParaRPr lang="en-US" smtClean="0">
              <a:latin typeface="Arial" pitchFamily="34" charset="0"/>
            </a:endParaRPr>
          </a:p>
        </p:txBody>
      </p:sp>
      <p:sp>
        <p:nvSpPr>
          <p:cNvPr id="41882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5BF9D91E-80FE-43E5-8B9E-20B14580FE60}" type="slidenum">
              <a:rPr lang="en-US" sz="1200"/>
              <a:pPr algn="r"/>
              <a:t>127</a:t>
            </a:fld>
            <a:endParaRPr lang="en-US" sz="1200"/>
          </a:p>
        </p:txBody>
      </p:sp>
      <p:sp>
        <p:nvSpPr>
          <p:cNvPr id="418822" name="Rectangle 2"/>
          <p:cNvSpPr>
            <a:spLocks noGrp="1" noRot="1" noChangeAspect="1" noChangeArrowheads="1" noTextEdit="1"/>
          </p:cNvSpPr>
          <p:nvPr>
            <p:ph type="sldImg"/>
          </p:nvPr>
        </p:nvSpPr>
        <p:spPr>
          <a:ln/>
        </p:spPr>
      </p:sp>
      <p:sp>
        <p:nvSpPr>
          <p:cNvPr id="418823" name="Rectangle 3"/>
          <p:cNvSpPr>
            <a:spLocks noGrp="1" noChangeArrowheads="1"/>
          </p:cNvSpPr>
          <p:nvPr>
            <p:ph type="body" idx="1"/>
          </p:nvPr>
        </p:nvSpPr>
        <p:spPr>
          <a:xfrm>
            <a:off x="685800" y="4343400"/>
            <a:ext cx="5486400" cy="4114800"/>
          </a:xfrm>
          <a:noFill/>
          <a:ln/>
        </p:spPr>
        <p:txBody>
          <a:bodyPr/>
          <a:lstStyle/>
          <a:p>
            <a:pPr eaLnBrk="1" hangingPunct="1">
              <a:lnSpc>
                <a:spcPct val="80000"/>
              </a:lnSpc>
            </a:pPr>
            <a:r>
              <a:rPr lang="en-US" sz="1000" b="1" smtClean="0">
                <a:latin typeface="Arial" pitchFamily="34" charset="0"/>
              </a:rPr>
              <a:t>Title </a:t>
            </a:r>
          </a:p>
          <a:p>
            <a:pPr eaLnBrk="1" hangingPunct="1">
              <a:lnSpc>
                <a:spcPct val="80000"/>
              </a:lnSpc>
            </a:pPr>
            <a:r>
              <a:rPr lang="en-US" sz="1000" smtClean="0">
                <a:latin typeface="Arial" pitchFamily="34" charset="0"/>
              </a:rPr>
              <a:t>“Vom öffentlichen zum christlichen Lehrplan” (</a:t>
            </a:r>
            <a:r>
              <a:rPr lang="en-GB" sz="1000" smtClean="0">
                <a:latin typeface="Arial" pitchFamily="34" charset="0"/>
              </a:rPr>
              <a:t>Making the state school curriculum fit for Christian schools)</a:t>
            </a:r>
            <a:r>
              <a:rPr lang="en-US" sz="1000" smtClean="0">
                <a:latin typeface="Arial" pitchFamily="34" charset="0"/>
              </a:rPr>
              <a:t>.</a:t>
            </a:r>
            <a:endParaRPr lang="en-US" sz="1000" b="1" smtClean="0">
              <a:latin typeface="Arial" pitchFamily="34" charset="0"/>
            </a:endParaRPr>
          </a:p>
          <a:p>
            <a:pPr eaLnBrk="1" hangingPunct="1">
              <a:lnSpc>
                <a:spcPct val="80000"/>
              </a:lnSpc>
            </a:pPr>
            <a:r>
              <a:rPr lang="en-US" sz="1000" b="1" smtClean="0">
                <a:latin typeface="Arial" pitchFamily="34" charset="0"/>
              </a:rPr>
              <a:t>Type of Material</a:t>
            </a:r>
          </a:p>
          <a:p>
            <a:pPr eaLnBrk="1" hangingPunct="1">
              <a:lnSpc>
                <a:spcPct val="80000"/>
              </a:lnSpc>
            </a:pPr>
            <a:r>
              <a:rPr lang="en-US" sz="1000" smtClean="0">
                <a:latin typeface="Arial" pitchFamily="34" charset="0"/>
              </a:rPr>
              <a:t>Essay on Curriculum Development. </a:t>
            </a:r>
            <a:endParaRPr lang="en-US" sz="1000" b="1" smtClean="0">
              <a:latin typeface="Arial" pitchFamily="34" charset="0"/>
            </a:endParaRPr>
          </a:p>
          <a:p>
            <a:pPr eaLnBrk="1" hangingPunct="1">
              <a:lnSpc>
                <a:spcPct val="80000"/>
              </a:lnSpc>
            </a:pPr>
            <a:r>
              <a:rPr lang="en-US" sz="1000" b="1" smtClean="0">
                <a:latin typeface="Arial" pitchFamily="34" charset="0"/>
              </a:rPr>
              <a:t>Target group</a:t>
            </a:r>
          </a:p>
          <a:p>
            <a:pPr eaLnBrk="1" hangingPunct="1">
              <a:lnSpc>
                <a:spcPct val="80000"/>
              </a:lnSpc>
            </a:pPr>
            <a:r>
              <a:rPr lang="en-US" sz="1000" smtClean="0">
                <a:latin typeface="Arial" pitchFamily="34" charset="0"/>
              </a:rPr>
              <a:t>Teachers at Christian Schools. </a:t>
            </a:r>
            <a:endParaRPr lang="en-US" sz="1000" b="1" smtClean="0">
              <a:latin typeface="Arial" pitchFamily="34" charset="0"/>
            </a:endParaRPr>
          </a:p>
          <a:p>
            <a:pPr eaLnBrk="1" hangingPunct="1">
              <a:lnSpc>
                <a:spcPct val="80000"/>
              </a:lnSpc>
            </a:pPr>
            <a:r>
              <a:rPr lang="en-US" sz="1000" b="1" smtClean="0">
                <a:latin typeface="Arial" pitchFamily="34" charset="0"/>
              </a:rPr>
              <a:t>Author and country of origin / contact</a:t>
            </a:r>
          </a:p>
          <a:p>
            <a:pPr eaLnBrk="1" hangingPunct="1">
              <a:lnSpc>
                <a:spcPct val="80000"/>
              </a:lnSpc>
            </a:pPr>
            <a:r>
              <a:rPr lang="de-DE" sz="1000" smtClean="0">
                <a:latin typeface="Arial" pitchFamily="34" charset="0"/>
              </a:rPr>
              <a:t>Wolfgang Reuter, Germany.</a:t>
            </a:r>
          </a:p>
          <a:p>
            <a:pPr eaLnBrk="1" hangingPunct="1">
              <a:lnSpc>
                <a:spcPct val="80000"/>
              </a:lnSpc>
            </a:pPr>
            <a:r>
              <a:rPr lang="de-DE" sz="1000" smtClean="0">
                <a:latin typeface="Arial" pitchFamily="34" charset="0"/>
              </a:rPr>
              <a:t>Georg-Müller-Schule, Detmolder Straße 284, 33605 Bielefeld, Germany</a:t>
            </a:r>
          </a:p>
          <a:p>
            <a:pPr eaLnBrk="1" hangingPunct="1">
              <a:lnSpc>
                <a:spcPct val="80000"/>
              </a:lnSpc>
            </a:pPr>
            <a:r>
              <a:rPr lang="de-DE" sz="1000" smtClean="0">
                <a:latin typeface="Arial" pitchFamily="34" charset="0"/>
              </a:rPr>
              <a:t>w.reuter@gms-net.de.</a:t>
            </a:r>
            <a:endParaRPr lang="en-US" sz="1000" b="1" smtClean="0">
              <a:latin typeface="Arial" pitchFamily="34" charset="0"/>
            </a:endParaRPr>
          </a:p>
          <a:p>
            <a:pPr eaLnBrk="1" hangingPunct="1">
              <a:lnSpc>
                <a:spcPct val="80000"/>
              </a:lnSpc>
            </a:pPr>
            <a:r>
              <a:rPr lang="en-US" sz="1000" b="1" smtClean="0">
                <a:latin typeface="Arial" pitchFamily="34" charset="0"/>
              </a:rPr>
              <a:t>Original language</a:t>
            </a:r>
          </a:p>
          <a:p>
            <a:pPr eaLnBrk="1" hangingPunct="1">
              <a:lnSpc>
                <a:spcPct val="80000"/>
              </a:lnSpc>
            </a:pPr>
            <a:r>
              <a:rPr lang="en-US" sz="1000" smtClean="0">
                <a:latin typeface="Arial" pitchFamily="34" charset="0"/>
              </a:rPr>
              <a:t>German.</a:t>
            </a:r>
            <a:endParaRPr lang="en-US" sz="1000" b="1" smtClean="0">
              <a:latin typeface="Arial" pitchFamily="34" charset="0"/>
            </a:endParaRPr>
          </a:p>
          <a:p>
            <a:pPr eaLnBrk="1" hangingPunct="1">
              <a:lnSpc>
                <a:spcPct val="80000"/>
              </a:lnSpc>
            </a:pPr>
            <a:r>
              <a:rPr lang="en-US" sz="1000" b="1" smtClean="0">
                <a:latin typeface="Arial" pitchFamily="34" charset="0"/>
              </a:rPr>
              <a:t>Summary</a:t>
            </a:r>
          </a:p>
          <a:p>
            <a:pPr eaLnBrk="1" hangingPunct="1">
              <a:lnSpc>
                <a:spcPct val="80000"/>
              </a:lnSpc>
            </a:pPr>
            <a:r>
              <a:rPr lang="de-DE" sz="1000" smtClean="0">
                <a:latin typeface="Arial" pitchFamily="34" charset="0"/>
              </a:rPr>
              <a:t>“Vom öffentlichen zum christlichen Lehrplan”</a:t>
            </a:r>
            <a:endParaRPr lang="en-GB" sz="1000" smtClean="0">
              <a:latin typeface="Arial" pitchFamily="34" charset="0"/>
            </a:endParaRPr>
          </a:p>
          <a:p>
            <a:pPr eaLnBrk="1" hangingPunct="1">
              <a:lnSpc>
                <a:spcPct val="80000"/>
              </a:lnSpc>
            </a:pPr>
            <a:r>
              <a:rPr lang="en-GB" sz="1000" smtClean="0">
                <a:latin typeface="Arial" pitchFamily="34" charset="0"/>
              </a:rPr>
              <a:t>Christian schools in Germany are expected to use the state school curriculum, which, however can be modified and adapted to the specific needs of these schools. The author discusses the suitability of the state school curriculum and presents twelve steps that help modify the official curriculum and establish a specific curriculum for Christian schools.</a:t>
            </a:r>
          </a:p>
          <a:p>
            <a:pPr eaLnBrk="1" hangingPunct="1">
              <a:lnSpc>
                <a:spcPct val="80000"/>
              </a:lnSpc>
            </a:pPr>
            <a:r>
              <a:rPr lang="en-GB" sz="1000" smtClean="0">
                <a:latin typeface="Arial" pitchFamily="34" charset="0"/>
              </a:rPr>
              <a:t>These operations apply to topics, texts or assignments. They include: (1) adding, (2) omitting, (3) exchanging, (4) rearranging, (5) focussing, (6) ignoring, (7) modifying, (8) correcting, (9) assessing, (10) comparing, (11) linking and (12) putting into practice. For each of these steps one or more examples are given and objectives pointed out.</a:t>
            </a:r>
            <a:endParaRPr lang="en-US" sz="1000" b="1" smtClean="0">
              <a:latin typeface="Arial" pitchFamily="34" charset="0"/>
            </a:endParaRPr>
          </a:p>
          <a:p>
            <a:pPr eaLnBrk="1" hangingPunct="1">
              <a:lnSpc>
                <a:spcPct val="80000"/>
              </a:lnSpc>
            </a:pPr>
            <a:r>
              <a:rPr lang="en-US" sz="1000" b="1" smtClean="0">
                <a:latin typeface="Arial" pitchFamily="34" charset="0"/>
              </a:rPr>
              <a:t>Reference to reality tests</a:t>
            </a:r>
          </a:p>
          <a:p>
            <a:pPr eaLnBrk="1" hangingPunct="1">
              <a:lnSpc>
                <a:spcPct val="80000"/>
              </a:lnSpc>
            </a:pPr>
            <a:r>
              <a:rPr lang="en-GB" sz="1000" smtClean="0">
                <a:latin typeface="Arial" pitchFamily="34" charset="0"/>
              </a:rPr>
              <a:t>The essay reflects the work done by some of the departments of Georg Müller Christian School, Bielefeld (Germany).</a:t>
            </a:r>
            <a:endParaRPr lang="en-US" sz="1000" smtClean="0">
              <a:latin typeface="Arial" pitchFamily="34" charset="0"/>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419843"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419844" name="Rectangle 7"/>
          <p:cNvSpPr>
            <a:spLocks noGrp="1" noChangeArrowheads="1"/>
          </p:cNvSpPr>
          <p:nvPr>
            <p:ph type="sldNum" sz="quarter" idx="5"/>
          </p:nvPr>
        </p:nvSpPr>
        <p:spPr>
          <a:noFill/>
        </p:spPr>
        <p:txBody>
          <a:bodyPr/>
          <a:lstStyle/>
          <a:p>
            <a:fld id="{8E1A2E94-C071-4A25-99AF-9A59D68BF04A}" type="slidenum">
              <a:rPr lang="en-US" smtClean="0">
                <a:latin typeface="Arial" pitchFamily="34" charset="0"/>
              </a:rPr>
              <a:pPr/>
              <a:t>128</a:t>
            </a:fld>
            <a:endParaRPr lang="en-US" smtClean="0">
              <a:latin typeface="Arial" pitchFamily="34" charset="0"/>
            </a:endParaRPr>
          </a:p>
        </p:txBody>
      </p:sp>
      <p:sp>
        <p:nvSpPr>
          <p:cNvPr id="419845"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53118AB7-D7DE-467A-BB2D-BDBB779CAC11}" type="slidenum">
              <a:rPr lang="en-US" sz="1200"/>
              <a:pPr algn="r"/>
              <a:t>128</a:t>
            </a:fld>
            <a:endParaRPr lang="en-US" sz="1200"/>
          </a:p>
        </p:txBody>
      </p:sp>
      <p:sp>
        <p:nvSpPr>
          <p:cNvPr id="419846" name="Rectangle 2"/>
          <p:cNvSpPr>
            <a:spLocks noGrp="1" noRot="1" noChangeAspect="1" noChangeArrowheads="1" noTextEdit="1"/>
          </p:cNvSpPr>
          <p:nvPr>
            <p:ph type="sldImg"/>
          </p:nvPr>
        </p:nvSpPr>
        <p:spPr>
          <a:ln/>
        </p:spPr>
      </p:sp>
      <p:sp>
        <p:nvSpPr>
          <p:cNvPr id="419847" name="Rectangle 3"/>
          <p:cNvSpPr>
            <a:spLocks noGrp="1" noChangeArrowheads="1"/>
          </p:cNvSpPr>
          <p:nvPr>
            <p:ph type="body" idx="1"/>
          </p:nvPr>
        </p:nvSpPr>
        <p:spPr>
          <a:xfrm>
            <a:off x="685800" y="4343400"/>
            <a:ext cx="5486400" cy="4114800"/>
          </a:xfrm>
          <a:noFill/>
          <a:ln/>
        </p:spPr>
        <p:txBody>
          <a:bodyPr/>
          <a:lstStyle/>
          <a:p>
            <a:pPr eaLnBrk="1" hangingPunct="1">
              <a:lnSpc>
                <a:spcPct val="80000"/>
              </a:lnSpc>
            </a:pPr>
            <a:r>
              <a:rPr lang="de-DE" sz="800" b="1" smtClean="0">
                <a:latin typeface="Arial" pitchFamily="34" charset="0"/>
              </a:rPr>
              <a:t>Wolfgang Reuter</a:t>
            </a:r>
            <a:endParaRPr lang="en-US" sz="800" b="1" smtClean="0">
              <a:latin typeface="Arial" pitchFamily="34" charset="0"/>
            </a:endParaRPr>
          </a:p>
          <a:p>
            <a:pPr eaLnBrk="1" hangingPunct="1">
              <a:lnSpc>
                <a:spcPct val="80000"/>
              </a:lnSpc>
            </a:pPr>
            <a:r>
              <a:rPr lang="de-DE" sz="800" b="1" smtClean="0">
                <a:latin typeface="Arial" pitchFamily="34" charset="0"/>
              </a:rPr>
              <a:t>Vom öffentlichen zum christlichen Lehrplan</a:t>
            </a:r>
            <a:endParaRPr lang="en-US" sz="800" b="1" smtClean="0">
              <a:latin typeface="Arial" pitchFamily="34" charset="0"/>
            </a:endParaRPr>
          </a:p>
          <a:p>
            <a:pPr eaLnBrk="1" hangingPunct="1">
              <a:lnSpc>
                <a:spcPct val="80000"/>
              </a:lnSpc>
            </a:pPr>
            <a:r>
              <a:rPr lang="de-DE" sz="800" smtClean="0">
                <a:latin typeface="Arial" pitchFamily="34" charset="0"/>
              </a:rPr>
              <a:t>Wir gehen in unseren freien christlichen Bekenntnisschulen in Deutschland in aller Regel vom öffentlichen Lehrplan aus. Deshalb sind unsere Schulen Ersatzschulen. Trotz verschiedener Vorbehalte erkennen wir an, dass der staatliche Lehrplan viele nützliche Elemente enthält in Bezug auf Wissen, Fertigkeiten und Methoden. Darum haben wir beispielsweise bestimmte vom Schulministerium für öffentliche Schulen zugelassene Lehrwerke für unseren Unterricht ausgewählt, von denen wir eine Grundlage für guten Unterricht erwarten und mit denen wir in der Regel positive Erfahrungen machen oder gemacht haben.</a:t>
            </a:r>
          </a:p>
          <a:p>
            <a:pPr eaLnBrk="1" hangingPunct="1">
              <a:lnSpc>
                <a:spcPct val="80000"/>
              </a:lnSpc>
            </a:pPr>
            <a:r>
              <a:rPr lang="de-DE" sz="800" smtClean="0">
                <a:latin typeface="Arial" pitchFamily="34" charset="0"/>
              </a:rPr>
              <a:t>Viele ganz „normale“, d.h. säkulare Themen, Methoden und Lernziele fördern durchaus Aspekte des christlichen Lebens. Wer zum Beispiel eine ganz normale </a:t>
            </a:r>
            <a:r>
              <a:rPr lang="de-DE" sz="800" i="1" smtClean="0">
                <a:latin typeface="Arial" pitchFamily="34" charset="0"/>
              </a:rPr>
              <a:t>Lesekompetenz </a:t>
            </a:r>
            <a:r>
              <a:rPr lang="de-DE" sz="800" smtClean="0">
                <a:latin typeface="Arial" pitchFamily="34" charset="0"/>
              </a:rPr>
              <a:t>erwirbt, hat leichteren Zugang zu biblischen Texten und zu Auslegungen; er versteht sowohl die mitgeteilten Fakten als auch zugrunde liegende Haltungen und Aussageabsichten besser. – Wer eine ganz normale </a:t>
            </a:r>
            <a:r>
              <a:rPr lang="de-DE" sz="800" i="1" smtClean="0">
                <a:latin typeface="Arial" pitchFamily="34" charset="0"/>
              </a:rPr>
              <a:t>Sprechkompetenz</a:t>
            </a:r>
            <a:r>
              <a:rPr lang="de-DE" sz="800" smtClean="0">
                <a:latin typeface="Arial" pitchFamily="34" charset="0"/>
              </a:rPr>
              <a:t> erworben hat, wer </a:t>
            </a:r>
            <a:r>
              <a:rPr lang="de-DE" sz="800" i="1" smtClean="0">
                <a:latin typeface="Arial" pitchFamily="34" charset="0"/>
              </a:rPr>
              <a:t>Präsentationstechniken</a:t>
            </a:r>
            <a:r>
              <a:rPr lang="de-DE" sz="800" smtClean="0">
                <a:latin typeface="Arial" pitchFamily="34" charset="0"/>
              </a:rPr>
              <a:t> beherrscht, kann auch in der Gemeinde vermitteln, leiten, kommunizieren usw. – Wer Grundlagen </a:t>
            </a:r>
            <a:r>
              <a:rPr lang="de-DE" sz="800" i="1" smtClean="0">
                <a:latin typeface="Arial" pitchFamily="34" charset="0"/>
              </a:rPr>
              <a:t>geschichtlichen Denkens</a:t>
            </a:r>
            <a:r>
              <a:rPr lang="de-DE" sz="800" smtClean="0">
                <a:latin typeface="Arial" pitchFamily="34" charset="0"/>
              </a:rPr>
              <a:t> erworben hat, dem erschließt sich auch die historische Dimension biblischer Berichte eher. – Wer </a:t>
            </a:r>
            <a:r>
              <a:rPr lang="de-DE" sz="800" i="1" smtClean="0">
                <a:latin typeface="Arial" pitchFamily="34" charset="0"/>
              </a:rPr>
              <a:t>biologische Zusammenhänge</a:t>
            </a:r>
            <a:r>
              <a:rPr lang="de-DE" sz="800" smtClean="0">
                <a:latin typeface="Arial" pitchFamily="34" charset="0"/>
              </a:rPr>
              <a:t> versteht, z.B. die Funktion des menschlichen Auges, lernt, die Größe des Schöpfers zu bestaunen, selbst wenn das im Unterricht überhaupt nicht ausdrücklich erwähnt wird.</a:t>
            </a:r>
          </a:p>
          <a:p>
            <a:pPr eaLnBrk="1" hangingPunct="1">
              <a:lnSpc>
                <a:spcPct val="80000"/>
              </a:lnSpc>
            </a:pPr>
            <a:r>
              <a:rPr lang="de-DE" sz="800" smtClean="0">
                <a:latin typeface="Arial" pitchFamily="34" charset="0"/>
              </a:rPr>
              <a:t>Doch das genügt uns nicht. Unsere Verantwortung vor Gott führt uns zu speziellen, an der Bibel orientierten Zielsetzungen, die unseren Lehrplan im Vergleich zum staatlichen Curriculum verändern und die letztlich auch zu einer Unterschiedlichkeit des Lebens und – wenn es gelingt – des pädagogischen Klimas an unseren Schulen führen.</a:t>
            </a:r>
          </a:p>
          <a:p>
            <a:pPr eaLnBrk="1" hangingPunct="1">
              <a:lnSpc>
                <a:spcPct val="80000"/>
              </a:lnSpc>
            </a:pPr>
            <a:r>
              <a:rPr lang="de-DE" sz="800" smtClean="0">
                <a:latin typeface="Arial" pitchFamily="34" charset="0"/>
              </a:rPr>
              <a:t>Folgende Bedingungen und Voraussetzungen bestimmen unser Tun an christlichen Schulen:</a:t>
            </a:r>
          </a:p>
          <a:p>
            <a:pPr eaLnBrk="1" hangingPunct="1">
              <a:lnSpc>
                <a:spcPct val="80000"/>
              </a:lnSpc>
            </a:pPr>
            <a:r>
              <a:rPr lang="de-DE" sz="800" smtClean="0">
                <a:latin typeface="Arial" pitchFamily="34" charset="0"/>
              </a:rPr>
              <a:t>1   Wir wollen fachlich und didaktisch qualifizierten Unterricht machen, der den Schülern ein umfassendes, geordnetes und verwendbares Wissen vermittelt und sie zu selbständigem Planen, Beurteilen und Handeln anregt.</a:t>
            </a:r>
          </a:p>
          <a:p>
            <a:pPr eaLnBrk="1" hangingPunct="1">
              <a:lnSpc>
                <a:spcPct val="80000"/>
              </a:lnSpc>
            </a:pPr>
            <a:r>
              <a:rPr lang="de-DE" sz="800" smtClean="0">
                <a:latin typeface="Arial" pitchFamily="34" charset="0"/>
              </a:rPr>
              <a:t>Siehe dazu nahezu alle christlichen Schulkonzepte, z.B. das </a:t>
            </a:r>
            <a:r>
              <a:rPr lang="de-DE" sz="800" b="1" smtClean="0">
                <a:latin typeface="Arial" pitchFamily="34" charset="0"/>
              </a:rPr>
              <a:t>Konzept der August-Hermann-Francke Schule in Gießen</a:t>
            </a:r>
            <a:r>
              <a:rPr lang="de-DE" sz="800" smtClean="0">
                <a:latin typeface="Arial" pitchFamily="34" charset="0"/>
              </a:rPr>
              <a:t>, S. 5 (Gymnasium) und S. 8 (oben).</a:t>
            </a:r>
          </a:p>
          <a:p>
            <a:pPr eaLnBrk="1" hangingPunct="1">
              <a:lnSpc>
                <a:spcPct val="80000"/>
              </a:lnSpc>
            </a:pPr>
            <a:r>
              <a:rPr lang="de-DE" sz="800" smtClean="0">
                <a:latin typeface="Arial" pitchFamily="34" charset="0"/>
              </a:rPr>
              <a:t>2   Gott hat etwas mit diesem Unterricht zu tun, weil Gott eine Sicht für menschliches Planen, Beurteilen und Handeln hat.</a:t>
            </a:r>
          </a:p>
          <a:p>
            <a:pPr eaLnBrk="1" hangingPunct="1">
              <a:lnSpc>
                <a:spcPct val="80000"/>
              </a:lnSpc>
            </a:pPr>
            <a:r>
              <a:rPr lang="de-DE" sz="800" smtClean="0">
                <a:latin typeface="Arial" pitchFamily="34" charset="0"/>
              </a:rPr>
              <a:t>Siehe verschiedene Ausarbeitungen von Berthold Meier, Geschäftsführer der Arbeitsgemeinschaft evangelischer Bekenntnisschulen (AEBS).</a:t>
            </a:r>
          </a:p>
          <a:p>
            <a:pPr eaLnBrk="1" hangingPunct="1">
              <a:lnSpc>
                <a:spcPct val="80000"/>
              </a:lnSpc>
            </a:pPr>
            <a:r>
              <a:rPr lang="de-DE" sz="800" smtClean="0">
                <a:latin typeface="Arial" pitchFamily="34" charset="0"/>
              </a:rPr>
              <a:t>3   Weil wir uns der Notwendigkeit und der Möglichkeiten biblischer Integration in unseren Fächern bewusst sind, reflektieren wir unsere Fächer und Fachbereiche unter diesem Aspekt („Sachanalyse“) – zunächst einmal unabhängig davon, ob ein spezielles „integrierendes“ Curriculum existiert. Das bedeutet noch nicht, dass wir jede Anknüpfungsmöglichkeit auch nutzen.</a:t>
            </a:r>
          </a:p>
          <a:p>
            <a:pPr eaLnBrk="1" hangingPunct="1">
              <a:lnSpc>
                <a:spcPct val="80000"/>
              </a:lnSpc>
            </a:pPr>
            <a:r>
              <a:rPr lang="de-DE" sz="800" smtClean="0">
                <a:latin typeface="Arial" pitchFamily="34" charset="0"/>
              </a:rPr>
              <a:t>Biblische Integration ist oft nicht in Bezug auf einzelne Unterrichtsinhalte sinnvoll – sie wäre dann willkürlich punktuell –, sondern ist über die Vermittlung eines allgemeinen Grundverständnisses zu erzielen. Beispiele:</a:t>
            </a:r>
          </a:p>
          <a:p>
            <a:pPr eaLnBrk="1" hangingPunct="1">
              <a:lnSpc>
                <a:spcPct val="80000"/>
              </a:lnSpc>
            </a:pPr>
            <a:r>
              <a:rPr lang="de-DE" sz="800" smtClean="0">
                <a:latin typeface="Arial" pitchFamily="34" charset="0"/>
              </a:rPr>
              <a:t>Geschichte: „Gott greift in die Geschichte ein.“ / „Gott macht Geschichte.“ (Amos 3, 6)</a:t>
            </a:r>
          </a:p>
          <a:p>
            <a:pPr eaLnBrk="1" hangingPunct="1">
              <a:lnSpc>
                <a:spcPct val="80000"/>
              </a:lnSpc>
            </a:pPr>
            <a:r>
              <a:rPr lang="de-DE" sz="800" smtClean="0">
                <a:latin typeface="Arial" pitchFamily="34" charset="0"/>
              </a:rPr>
              <a:t>Biologie: „Die Schöpfung ist ein Kunstwerk des Schöpfers.“ / „Sie spiegelt seine Kreativität wider.“</a:t>
            </a:r>
          </a:p>
          <a:p>
            <a:pPr eaLnBrk="1" hangingPunct="1">
              <a:lnSpc>
                <a:spcPct val="80000"/>
              </a:lnSpc>
            </a:pPr>
            <a:r>
              <a:rPr lang="de-DE" sz="800" smtClean="0">
                <a:latin typeface="Arial" pitchFamily="34" charset="0"/>
              </a:rPr>
              <a:t>Sprache: „Gelungene Kommunikation ist eine unabdingbare Voraussetzung für gelungene Beziehungen / für ein funktionierendes Gemeindeleben.“</a:t>
            </a:r>
          </a:p>
          <a:p>
            <a:pPr eaLnBrk="1" hangingPunct="1">
              <a:lnSpc>
                <a:spcPct val="80000"/>
              </a:lnSpc>
            </a:pPr>
            <a:r>
              <a:rPr lang="de-DE" sz="800" smtClean="0">
                <a:latin typeface="Arial" pitchFamily="34" charset="0"/>
              </a:rPr>
              <a:t>4   Wir halten uns grundsätzlich bereit, den Bezug zu Gott, Glauben und Bibel ausdrücklich herzustellen. Wir nutzen auch spontan unerwartete Anlässe im Unterricht.</a:t>
            </a:r>
          </a:p>
          <a:p>
            <a:pPr eaLnBrk="1" hangingPunct="1">
              <a:lnSpc>
                <a:spcPct val="80000"/>
              </a:lnSpc>
            </a:pPr>
            <a:r>
              <a:rPr lang="de-DE" sz="800" smtClean="0">
                <a:latin typeface="Arial" pitchFamily="34" charset="0"/>
              </a:rPr>
              <a:t>Beispiel: Behandlung von Gospels und Spirituals im Englischunterricht, Schüleraussage: „Das können keine Christen sein – die schreien ja so!“ Unterrichtsthema daraufhin: Was ist ein Christ?</a:t>
            </a:r>
          </a:p>
          <a:p>
            <a:pPr eaLnBrk="1" hangingPunct="1">
              <a:lnSpc>
                <a:spcPct val="80000"/>
              </a:lnSpc>
            </a:pPr>
            <a:r>
              <a:rPr lang="de-DE" sz="800" smtClean="0">
                <a:latin typeface="Arial" pitchFamily="34" charset="0"/>
              </a:rPr>
              <a:t>5   Aber wir gehen behutsam mit diesem Gut um. Wir behalten die Voraussetzungen und Befindlichkeiten unserer Schüler im Blick. Wir entwerten Gottes Perspektive nicht durch zu große </a:t>
            </a:r>
            <a:r>
              <a:rPr lang="de-DE" sz="800" i="1" smtClean="0">
                <a:latin typeface="Arial" pitchFamily="34" charset="0"/>
              </a:rPr>
              <a:t>Breite</a:t>
            </a:r>
            <a:r>
              <a:rPr lang="de-DE" sz="800" smtClean="0">
                <a:latin typeface="Arial" pitchFamily="34" charset="0"/>
              </a:rPr>
              <a:t>, durch </a:t>
            </a:r>
            <a:r>
              <a:rPr lang="de-DE" sz="800" i="1" smtClean="0">
                <a:latin typeface="Arial" pitchFamily="34" charset="0"/>
              </a:rPr>
              <a:t>Banalitäten</a:t>
            </a:r>
            <a:r>
              <a:rPr lang="de-DE" sz="800" smtClean="0">
                <a:latin typeface="Arial" pitchFamily="34" charset="0"/>
              </a:rPr>
              <a:t> oder </a:t>
            </a:r>
            <a:r>
              <a:rPr lang="de-DE" sz="800" i="1" smtClean="0">
                <a:latin typeface="Arial" pitchFamily="34" charset="0"/>
              </a:rPr>
              <a:t>Polemik</a:t>
            </a:r>
            <a:r>
              <a:rPr lang="de-DE" sz="800" smtClean="0">
                <a:latin typeface="Arial" pitchFamily="34" charset="0"/>
              </a:rPr>
              <a:t>.</a:t>
            </a:r>
          </a:p>
          <a:p>
            <a:pPr eaLnBrk="1" hangingPunct="1">
              <a:lnSpc>
                <a:spcPct val="80000"/>
              </a:lnSpc>
            </a:pPr>
            <a:r>
              <a:rPr lang="de-DE" sz="800" smtClean="0">
                <a:latin typeface="Arial" pitchFamily="34" charset="0"/>
              </a:rPr>
              <a:t>Die folgenden Operationen bestimmen unseren Weg vom öffentlichen zum christlichen Lehrplan. Nicht alle dieser Operationen sind gleich häufig oder gleich umfassend. Einige stellen auch Sonderfälle anderer dar (z.B. der Vergleich als Sonderfall der Beurteilung).</a:t>
            </a:r>
            <a:endParaRPr lang="de-DE" sz="800" b="1" smtClean="0">
              <a:latin typeface="Arial" pitchFamily="34" charset="0"/>
            </a:endParaRPr>
          </a:p>
          <a:p>
            <a:pPr eaLnBrk="1" hangingPunct="1">
              <a:lnSpc>
                <a:spcPct val="80000"/>
              </a:lnSpc>
            </a:pPr>
            <a:r>
              <a:rPr lang="de-DE" sz="800" b="1" smtClean="0">
                <a:latin typeface="Arial" pitchFamily="34" charset="0"/>
              </a:rPr>
              <a:t>1.  Hinzufügen</a:t>
            </a:r>
            <a:endParaRPr lang="de-DE" sz="800" smtClean="0">
              <a:latin typeface="Arial" pitchFamily="34" charset="0"/>
            </a:endParaRPr>
          </a:p>
          <a:p>
            <a:pPr eaLnBrk="1" hangingPunct="1">
              <a:lnSpc>
                <a:spcPct val="80000"/>
              </a:lnSpc>
            </a:pPr>
            <a:r>
              <a:rPr lang="de-DE" sz="800" smtClean="0">
                <a:latin typeface="Arial" pitchFamily="34" charset="0"/>
              </a:rPr>
              <a:t>Ein Thema, ein Text oder eine Aufgabe wird hinzugefügt. Das vorgegebene Pensum wird um diesen Aspekt ergänzt.</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Behandlung der Frage mit </a:t>
            </a:r>
            <a:r>
              <a:rPr lang="de-DE" sz="800" i="1" smtClean="0">
                <a:latin typeface="Arial" pitchFamily="34" charset="0"/>
              </a:rPr>
              <a:t>do</a:t>
            </a:r>
            <a:r>
              <a:rPr lang="de-DE" sz="800" smtClean="0">
                <a:latin typeface="Arial" pitchFamily="34" charset="0"/>
              </a:rPr>
              <a:t> (Englisch): Lied „How did Moses cross the Red Sea“; Buchlektüre „The Twelfth Day of July”: Handouts zur Geschichte des Konflikts in Irland und zu Positionen der katholischen Kirche; Mathematik: Rechenaufgaben zur Bibel; Erdkunde: Mission in einem Land; Biologie: Staunen über die Schönheit der Schöpfung, z.B. bei Schmetterlingen.</a:t>
            </a:r>
            <a:endParaRPr lang="de-DE" sz="800" b="1" smtClean="0">
              <a:latin typeface="Arial" pitchFamily="34" charset="0"/>
            </a:endParaRPr>
          </a:p>
          <a:p>
            <a:pPr eaLnBrk="1" hangingPunct="1">
              <a:lnSpc>
                <a:spcPct val="80000"/>
              </a:lnSpc>
            </a:pPr>
            <a:r>
              <a:rPr lang="de-DE" sz="800" b="1" smtClean="0">
                <a:latin typeface="Arial" pitchFamily="34" charset="0"/>
              </a:rPr>
              <a:t>Gründe:</a:t>
            </a:r>
            <a:r>
              <a:rPr lang="de-DE" sz="800" smtClean="0">
                <a:latin typeface="Arial" pitchFamily="34" charset="0"/>
              </a:rPr>
              <a:t> Ein wichtiges Thema um christliche Aspekte ergänzen, z.B. um notwendige Informationen; oder einfach die Chance nutzen, um biblische Inhalte präsenter werden zu lassen.</a:t>
            </a:r>
            <a:endParaRPr lang="de-DE" sz="800" b="1" smtClean="0">
              <a:latin typeface="Arial" pitchFamily="34" charset="0"/>
            </a:endParaRPr>
          </a:p>
          <a:p>
            <a:pPr eaLnBrk="1" hangingPunct="1">
              <a:lnSpc>
                <a:spcPct val="80000"/>
              </a:lnSpc>
            </a:pPr>
            <a:r>
              <a:rPr lang="de-DE" sz="800" b="1" smtClean="0">
                <a:latin typeface="Arial" pitchFamily="34" charset="0"/>
              </a:rPr>
              <a:t>2.  Weglassen</a:t>
            </a:r>
            <a:endParaRPr lang="de-DE" sz="800" smtClean="0">
              <a:latin typeface="Arial" pitchFamily="34" charset="0"/>
            </a:endParaRPr>
          </a:p>
          <a:p>
            <a:pPr eaLnBrk="1" hangingPunct="1">
              <a:lnSpc>
                <a:spcPct val="80000"/>
              </a:lnSpc>
            </a:pPr>
            <a:r>
              <a:rPr lang="de-DE" sz="800" smtClean="0">
                <a:latin typeface="Arial" pitchFamily="34" charset="0"/>
              </a:rPr>
              <a:t>Ein Thema / Text / Aufgabe des Lehrplans / Lehrwerks wird aus biblisch orientierten Gründen weggelassen und nicht durch ein anderes ersetzt.</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Ein Lehrbuchtext über Halloween, ein Horoskop, </a:t>
            </a:r>
            <a:r>
              <a:rPr lang="de-DE" sz="800" i="1" smtClean="0">
                <a:latin typeface="Arial" pitchFamily="34" charset="0"/>
              </a:rPr>
              <a:t>Der Zauberlehrling</a:t>
            </a:r>
            <a:r>
              <a:rPr lang="de-DE" sz="800" smtClean="0">
                <a:latin typeface="Arial" pitchFamily="34" charset="0"/>
              </a:rPr>
              <a:t>, bestimmte Geschichten von Michael Ende</a:t>
            </a:r>
            <a:endParaRPr lang="de-DE" sz="800" b="1" smtClean="0">
              <a:latin typeface="Arial" pitchFamily="34" charset="0"/>
            </a:endParaRPr>
          </a:p>
          <a:p>
            <a:pPr eaLnBrk="1" hangingPunct="1">
              <a:lnSpc>
                <a:spcPct val="80000"/>
              </a:lnSpc>
            </a:pPr>
            <a:r>
              <a:rPr lang="de-DE" sz="800" b="1" smtClean="0">
                <a:latin typeface="Arial" pitchFamily="34" charset="0"/>
              </a:rPr>
              <a:t>Gründe:</a:t>
            </a:r>
            <a:r>
              <a:rPr lang="de-DE" sz="800" smtClean="0">
                <a:latin typeface="Arial" pitchFamily="34" charset="0"/>
              </a:rPr>
              <a:t> Textaussage oder Details widersprechen der Bibel, sind z.B. blasphemisch, okkult, obszön; würden verwirren / auf Unverständnis stoßen; widersprechen Erwartungen von Gruppen an der Schule.</a:t>
            </a:r>
            <a:endParaRPr lang="de-DE" sz="800" b="1" smtClean="0">
              <a:latin typeface="Arial" pitchFamily="34" charset="0"/>
            </a:endParaRPr>
          </a:p>
          <a:p>
            <a:pPr eaLnBrk="1" hangingPunct="1">
              <a:lnSpc>
                <a:spcPct val="80000"/>
              </a:lnSpc>
            </a:pPr>
            <a:r>
              <a:rPr lang="de-DE" sz="800" b="1" smtClean="0">
                <a:latin typeface="Arial" pitchFamily="34" charset="0"/>
              </a:rPr>
              <a:t>3.  Austauschen</a:t>
            </a:r>
            <a:endParaRPr lang="de-DE" sz="800" smtClean="0">
              <a:latin typeface="Arial" pitchFamily="34" charset="0"/>
            </a:endParaRPr>
          </a:p>
          <a:p>
            <a:pPr eaLnBrk="1" hangingPunct="1">
              <a:lnSpc>
                <a:spcPct val="80000"/>
              </a:lnSpc>
            </a:pPr>
            <a:r>
              <a:rPr lang="de-DE" sz="800" smtClean="0">
                <a:latin typeface="Arial" pitchFamily="34" charset="0"/>
              </a:rPr>
              <a:t>Ein Text, der der Bibelorientierung des Unterrichts mehr entspricht, tritt an die Stelle eines anderen, der nicht gewünscht wird.</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Behandlung der </a:t>
            </a:r>
            <a:r>
              <a:rPr lang="de-DE" sz="800" i="1" smtClean="0">
                <a:latin typeface="Arial" pitchFamily="34" charset="0"/>
              </a:rPr>
              <a:t>Amish</a:t>
            </a:r>
            <a:r>
              <a:rPr lang="de-DE" sz="800" smtClean="0">
                <a:latin typeface="Arial" pitchFamily="34" charset="0"/>
              </a:rPr>
              <a:t> als Minderheit in den USA statt der </a:t>
            </a:r>
            <a:r>
              <a:rPr lang="de-DE" sz="800" i="1" smtClean="0">
                <a:latin typeface="Arial" pitchFamily="34" charset="0"/>
              </a:rPr>
              <a:t>Native Americans</a:t>
            </a:r>
            <a:r>
              <a:rPr lang="de-DE" sz="800" smtClean="0">
                <a:latin typeface="Arial" pitchFamily="34" charset="0"/>
              </a:rPr>
              <a:t>; Biographie eines Christen statt Biographie eines weltlichen Stars.</a:t>
            </a:r>
            <a:endParaRPr lang="de-DE" sz="800" b="1" smtClean="0">
              <a:latin typeface="Arial" pitchFamily="34" charset="0"/>
            </a:endParaRPr>
          </a:p>
          <a:p>
            <a:pPr eaLnBrk="1" hangingPunct="1">
              <a:lnSpc>
                <a:spcPct val="80000"/>
              </a:lnSpc>
            </a:pPr>
            <a:r>
              <a:rPr lang="de-DE" sz="800" b="1" smtClean="0">
                <a:latin typeface="Arial" pitchFamily="34" charset="0"/>
              </a:rPr>
              <a:t>Gründe:</a:t>
            </a:r>
            <a:r>
              <a:rPr lang="de-DE" sz="800" smtClean="0">
                <a:latin typeface="Arial" pitchFamily="34" charset="0"/>
              </a:rPr>
              <a:t> wie bei Hinzufügen und Weglassen</a:t>
            </a:r>
            <a:endParaRPr lang="de-DE" sz="800" b="1" smtClean="0">
              <a:latin typeface="Arial" pitchFamily="34" charset="0"/>
            </a:endParaRPr>
          </a:p>
          <a:p>
            <a:pPr eaLnBrk="1" hangingPunct="1">
              <a:lnSpc>
                <a:spcPct val="80000"/>
              </a:lnSpc>
            </a:pPr>
            <a:r>
              <a:rPr lang="de-DE" sz="800" b="1" smtClean="0">
                <a:latin typeface="Arial" pitchFamily="34" charset="0"/>
              </a:rPr>
              <a:t>4.  Zuordnen</a:t>
            </a:r>
            <a:endParaRPr lang="de-DE" sz="800" smtClean="0">
              <a:latin typeface="Arial" pitchFamily="34" charset="0"/>
            </a:endParaRPr>
          </a:p>
          <a:p>
            <a:pPr eaLnBrk="1" hangingPunct="1">
              <a:lnSpc>
                <a:spcPct val="80000"/>
              </a:lnSpc>
            </a:pPr>
            <a:r>
              <a:rPr lang="de-DE" sz="800" smtClean="0">
                <a:latin typeface="Arial" pitchFamily="34" charset="0"/>
              </a:rPr>
              <a:t>Einem (verbindlichen) Thema, dessen Ausgestaltung der Lehrplan relativ offen lässt, werden Unterthemen / Texte zugeordnet, die aufgrund ihres Bezugs zur Bibel ausgewählt werden.</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Die verbindliche Unterrichtsreihe zu Minoritäten wird durch das Thema „The Amish“ – eine christlich motivierte Gruppe – gefüllt. Das Thema „Liebe“ wird mit Hilfe verschiedener biblischer Texte und christlicher Lieder ausgestaltet.</a:t>
            </a:r>
            <a:endParaRPr lang="de-DE" sz="800" b="1" smtClean="0">
              <a:latin typeface="Arial" pitchFamily="34" charset="0"/>
            </a:endParaRPr>
          </a:p>
          <a:p>
            <a:pPr eaLnBrk="1" hangingPunct="1">
              <a:lnSpc>
                <a:spcPct val="80000"/>
              </a:lnSpc>
            </a:pPr>
            <a:r>
              <a:rPr lang="de-DE" sz="800" b="1" smtClean="0">
                <a:latin typeface="Arial" pitchFamily="34" charset="0"/>
              </a:rPr>
              <a:t>Gründe:</a:t>
            </a:r>
            <a:r>
              <a:rPr lang="de-DE" sz="800" smtClean="0">
                <a:latin typeface="Arial" pitchFamily="34" charset="0"/>
              </a:rPr>
              <a:t> Freiheiten / Leerstellen im Lehrplan nutzen; fachliche Lernziele lassen sich uneingeschränkt erreichen.</a:t>
            </a:r>
            <a:endParaRPr lang="de-DE" sz="800" b="1" smtClean="0">
              <a:latin typeface="Arial" pitchFamily="34" charset="0"/>
            </a:endParaRPr>
          </a:p>
          <a:p>
            <a:pPr eaLnBrk="1" hangingPunct="1">
              <a:lnSpc>
                <a:spcPct val="80000"/>
              </a:lnSpc>
            </a:pPr>
            <a:r>
              <a:rPr lang="de-DE" sz="800" b="1" smtClean="0">
                <a:latin typeface="Arial" pitchFamily="34" charset="0"/>
              </a:rPr>
              <a:t>5.  Fokussieren</a:t>
            </a:r>
            <a:endParaRPr lang="de-DE" sz="800" smtClean="0">
              <a:latin typeface="Arial" pitchFamily="34" charset="0"/>
            </a:endParaRPr>
          </a:p>
          <a:p>
            <a:pPr eaLnBrk="1" hangingPunct="1">
              <a:lnSpc>
                <a:spcPct val="80000"/>
              </a:lnSpc>
            </a:pPr>
            <a:r>
              <a:rPr lang="de-DE" sz="800" smtClean="0">
                <a:latin typeface="Arial" pitchFamily="34" charset="0"/>
              </a:rPr>
              <a:t>Diejenigen Aspekte eines Themas / eines Textes werden besonders bearbeitet, die biblische Bezüge aufweisen.</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a:t>
            </a:r>
            <a:r>
              <a:rPr lang="de-DE" sz="800" i="1" smtClean="0">
                <a:latin typeface="Arial" pitchFamily="34" charset="0"/>
              </a:rPr>
              <a:t>Brave New World</a:t>
            </a:r>
            <a:r>
              <a:rPr lang="de-DE" sz="800" smtClean="0">
                <a:latin typeface="Arial" pitchFamily="34" charset="0"/>
              </a:rPr>
              <a:t> – Schwerpunkt auf der Auseinandersetzung von Mustapha Mond über die Notwendigkeit Gottes; China / Menschenrechte: Schwerpunkt auf der Situation der Christen</a:t>
            </a:r>
            <a:endParaRPr lang="de-DE" sz="800" b="1" smtClean="0">
              <a:latin typeface="Arial" pitchFamily="34" charset="0"/>
            </a:endParaRPr>
          </a:p>
          <a:p>
            <a:pPr eaLnBrk="1" hangingPunct="1">
              <a:lnSpc>
                <a:spcPct val="80000"/>
              </a:lnSpc>
            </a:pPr>
            <a:r>
              <a:rPr lang="de-DE" sz="800" b="1" smtClean="0">
                <a:latin typeface="Arial" pitchFamily="34" charset="0"/>
              </a:rPr>
              <a:t>Grund:</a:t>
            </a:r>
            <a:r>
              <a:rPr lang="de-DE" sz="800" smtClean="0">
                <a:latin typeface="Arial" pitchFamily="34" charset="0"/>
              </a:rPr>
              <a:t> offensichtlich.</a:t>
            </a:r>
            <a:endParaRPr lang="de-DE" sz="800" b="1" smtClean="0">
              <a:latin typeface="Arial" pitchFamily="34" charset="0"/>
            </a:endParaRPr>
          </a:p>
          <a:p>
            <a:pPr eaLnBrk="1" hangingPunct="1">
              <a:lnSpc>
                <a:spcPct val="80000"/>
              </a:lnSpc>
            </a:pPr>
            <a:r>
              <a:rPr lang="de-DE" sz="800" b="1" smtClean="0">
                <a:latin typeface="Arial" pitchFamily="34" charset="0"/>
              </a:rPr>
              <a:t>Hinweis:</a:t>
            </a:r>
            <a:r>
              <a:rPr lang="de-DE" sz="800" smtClean="0">
                <a:latin typeface="Arial" pitchFamily="34" charset="0"/>
              </a:rPr>
              <a:t> Die Schwerpunktsetzung muss „fair“ sein, darf das Thema / den Text nicht verzerren und die Schüler nicht manipulieren.  </a:t>
            </a:r>
            <a:endParaRPr lang="de-DE" sz="800" b="1" smtClean="0">
              <a:latin typeface="Arial" pitchFamily="34" charset="0"/>
            </a:endParaRPr>
          </a:p>
          <a:p>
            <a:pPr eaLnBrk="1" hangingPunct="1">
              <a:lnSpc>
                <a:spcPct val="80000"/>
              </a:lnSpc>
            </a:pPr>
            <a:r>
              <a:rPr lang="de-DE" sz="800" b="1" smtClean="0">
                <a:latin typeface="Arial" pitchFamily="34" charset="0"/>
              </a:rPr>
              <a:t>6.  Ignorieren</a:t>
            </a:r>
            <a:endParaRPr lang="de-DE" sz="800" smtClean="0">
              <a:latin typeface="Arial" pitchFamily="34" charset="0"/>
            </a:endParaRPr>
          </a:p>
          <a:p>
            <a:pPr eaLnBrk="1" hangingPunct="1">
              <a:lnSpc>
                <a:spcPct val="80000"/>
              </a:lnSpc>
            </a:pPr>
            <a:r>
              <a:rPr lang="de-DE" sz="800" smtClean="0">
                <a:latin typeface="Arial" pitchFamily="34" charset="0"/>
              </a:rPr>
              <a:t>Dies ist eine auf den ersten Blick überraschende „Operation“: Trotz möglicher Bezüge werden diese nicht ausgeführt. Der Grund kann darin liegen, dass der Lehrer das Problem einmal vorab geklärt hat.</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Tabelle über die Urgeschichte, Text zur Empfängnisverhütung</a:t>
            </a:r>
            <a:endParaRPr lang="de-DE" sz="800" b="1" smtClean="0">
              <a:latin typeface="Arial" pitchFamily="34" charset="0"/>
            </a:endParaRPr>
          </a:p>
          <a:p>
            <a:pPr eaLnBrk="1" hangingPunct="1">
              <a:lnSpc>
                <a:spcPct val="80000"/>
              </a:lnSpc>
            </a:pPr>
            <a:r>
              <a:rPr lang="de-DE" sz="800" b="1" smtClean="0">
                <a:latin typeface="Arial" pitchFamily="34" charset="0"/>
              </a:rPr>
              <a:t>Gründe:</a:t>
            </a:r>
            <a:r>
              <a:rPr lang="de-DE" sz="800" smtClean="0">
                <a:latin typeface="Arial" pitchFamily="34" charset="0"/>
              </a:rPr>
              <a:t> Schüler nicht überfordern / überfüttern; Rücksicht auf nichtchristliche Schüler / auf den Entwicklungsstand der Schüler; Förderung der Selbständigkeit</a:t>
            </a:r>
            <a:endParaRPr lang="de-DE" sz="800" b="1" smtClean="0">
              <a:latin typeface="Arial" pitchFamily="34" charset="0"/>
            </a:endParaRPr>
          </a:p>
          <a:p>
            <a:pPr eaLnBrk="1" hangingPunct="1">
              <a:lnSpc>
                <a:spcPct val="80000"/>
              </a:lnSpc>
            </a:pPr>
            <a:r>
              <a:rPr lang="de-DE" sz="800" b="1" smtClean="0">
                <a:latin typeface="Arial" pitchFamily="34" charset="0"/>
              </a:rPr>
              <a:t>7.  Modifizieren</a:t>
            </a:r>
            <a:endParaRPr lang="de-DE" sz="800" smtClean="0">
              <a:latin typeface="Arial" pitchFamily="34" charset="0"/>
            </a:endParaRPr>
          </a:p>
          <a:p>
            <a:pPr eaLnBrk="1" hangingPunct="1">
              <a:lnSpc>
                <a:spcPct val="80000"/>
              </a:lnSpc>
            </a:pPr>
            <a:r>
              <a:rPr lang="de-DE" sz="800" smtClean="0">
                <a:latin typeface="Arial" pitchFamily="34" charset="0"/>
              </a:rPr>
              <a:t>Ein vorgegebener Text wird im wesentlichen beibehalten, aber Daten oder einzelne Aussagen werden verändert, evtl. werden einzelne Passagen gekürzt oder Anmerkungen angefügt.</a:t>
            </a:r>
            <a:endParaRPr lang="de-DE" sz="800" b="1" smtClean="0">
              <a:latin typeface="Arial" pitchFamily="34" charset="0"/>
            </a:endParaRPr>
          </a:p>
          <a:p>
            <a:pPr eaLnBrk="1" hangingPunct="1">
              <a:lnSpc>
                <a:spcPct val="80000"/>
              </a:lnSpc>
            </a:pPr>
            <a:r>
              <a:rPr lang="de-DE" sz="800" b="1" smtClean="0">
                <a:latin typeface="Arial" pitchFamily="34" charset="0"/>
              </a:rPr>
              <a:t>8.  Korrigieren</a:t>
            </a:r>
            <a:endParaRPr lang="de-DE" sz="800" smtClean="0">
              <a:latin typeface="Arial" pitchFamily="34" charset="0"/>
            </a:endParaRPr>
          </a:p>
          <a:p>
            <a:pPr eaLnBrk="1" hangingPunct="1">
              <a:lnSpc>
                <a:spcPct val="80000"/>
              </a:lnSpc>
            </a:pPr>
            <a:r>
              <a:rPr lang="de-DE" sz="800" smtClean="0">
                <a:latin typeface="Arial" pitchFamily="34" charset="0"/>
              </a:rPr>
              <a:t>Sonderfall der Modifikation: Falsche Angaben werden korrigiert.</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Tabelle zur Frühgeschichte, Behauptungen über Kreationisten</a:t>
            </a:r>
            <a:endParaRPr lang="de-DE" sz="800" b="1" smtClean="0">
              <a:latin typeface="Arial" pitchFamily="34" charset="0"/>
            </a:endParaRPr>
          </a:p>
          <a:p>
            <a:pPr eaLnBrk="1" hangingPunct="1">
              <a:lnSpc>
                <a:spcPct val="80000"/>
              </a:lnSpc>
            </a:pPr>
            <a:r>
              <a:rPr lang="de-DE" sz="800" b="1" smtClean="0">
                <a:latin typeface="Arial" pitchFamily="34" charset="0"/>
              </a:rPr>
              <a:t>Grund / Ziel:</a:t>
            </a:r>
            <a:r>
              <a:rPr lang="de-DE" sz="800" smtClean="0">
                <a:latin typeface="Arial" pitchFamily="34" charset="0"/>
              </a:rPr>
              <a:t> Vermittlung korrekter Daten</a:t>
            </a:r>
            <a:endParaRPr lang="de-DE" sz="800" b="1" smtClean="0">
              <a:latin typeface="Arial" pitchFamily="34" charset="0"/>
            </a:endParaRPr>
          </a:p>
          <a:p>
            <a:pPr eaLnBrk="1" hangingPunct="1">
              <a:lnSpc>
                <a:spcPct val="80000"/>
              </a:lnSpc>
            </a:pPr>
            <a:r>
              <a:rPr lang="de-DE" sz="800" b="1" smtClean="0">
                <a:latin typeface="Arial" pitchFamily="34" charset="0"/>
              </a:rPr>
              <a:t>9.  Beurteilen</a:t>
            </a:r>
            <a:endParaRPr lang="de-DE" sz="800" smtClean="0">
              <a:latin typeface="Arial" pitchFamily="34" charset="0"/>
            </a:endParaRPr>
          </a:p>
          <a:p>
            <a:pPr eaLnBrk="1" hangingPunct="1">
              <a:lnSpc>
                <a:spcPct val="80000"/>
              </a:lnSpc>
            </a:pPr>
            <a:r>
              <a:rPr lang="de-DE" sz="800" smtClean="0">
                <a:latin typeface="Arial" pitchFamily="34" charset="0"/>
              </a:rPr>
              <a:t>Ein unveränderter Text wird im Unterricht beurteilt; das geschieht nicht </a:t>
            </a:r>
            <a:r>
              <a:rPr lang="de-DE" sz="800" i="1" smtClean="0">
                <a:latin typeface="Arial" pitchFamily="34" charset="0"/>
              </a:rPr>
              <a:t>ex cathedra</a:t>
            </a:r>
            <a:r>
              <a:rPr lang="de-DE" sz="800" smtClean="0">
                <a:latin typeface="Arial" pitchFamily="34" charset="0"/>
              </a:rPr>
              <a:t> vom Lehrer, sondern mit den Schülern. Beurteilt werden können angebliche Fakten, Verhalten, Schwerpunktsetzungen, sprachliche Manipulationen usw.</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Geschichtliche Quellen, literarische Texte, naturwissenschaftliche Behauptungen.</a:t>
            </a:r>
            <a:endParaRPr lang="de-DE" sz="800" b="1" smtClean="0">
              <a:latin typeface="Arial" pitchFamily="34" charset="0"/>
            </a:endParaRPr>
          </a:p>
          <a:p>
            <a:pPr eaLnBrk="1" hangingPunct="1">
              <a:lnSpc>
                <a:spcPct val="80000"/>
              </a:lnSpc>
            </a:pPr>
            <a:r>
              <a:rPr lang="de-DE" sz="800" b="1" smtClean="0">
                <a:latin typeface="Arial" pitchFamily="34" charset="0"/>
              </a:rPr>
              <a:t>Ziele:</a:t>
            </a:r>
            <a:r>
              <a:rPr lang="de-DE" sz="800" smtClean="0">
                <a:latin typeface="Arial" pitchFamily="34" charset="0"/>
              </a:rPr>
              <a:t> Erziehung der Schüler zur Selbständigkeit, Training, Hinterfragen</a:t>
            </a:r>
            <a:endParaRPr lang="de-DE" sz="800" b="1" smtClean="0">
              <a:latin typeface="Arial" pitchFamily="34" charset="0"/>
            </a:endParaRPr>
          </a:p>
          <a:p>
            <a:pPr eaLnBrk="1" hangingPunct="1">
              <a:lnSpc>
                <a:spcPct val="80000"/>
              </a:lnSpc>
            </a:pPr>
            <a:r>
              <a:rPr lang="de-DE" sz="800" b="1" smtClean="0">
                <a:latin typeface="Arial" pitchFamily="34" charset="0"/>
              </a:rPr>
              <a:t>10.  Vergleichen</a:t>
            </a:r>
            <a:endParaRPr lang="de-DE" sz="800" smtClean="0">
              <a:latin typeface="Arial" pitchFamily="34" charset="0"/>
            </a:endParaRPr>
          </a:p>
          <a:p>
            <a:pPr eaLnBrk="1" hangingPunct="1">
              <a:lnSpc>
                <a:spcPct val="80000"/>
              </a:lnSpc>
            </a:pPr>
            <a:r>
              <a:rPr lang="de-DE" sz="800" smtClean="0">
                <a:latin typeface="Arial" pitchFamily="34" charset="0"/>
              </a:rPr>
              <a:t>Sonderfall der Beurteilung: Um die Beurteilung oder eine Zuordnung zu ermöglichen, wird ein ähnlich gelagerter Fall (Text) herangezogen.</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Liebesgedicht von Goethe / Auszug aus dem Hohenlied, Beschreibung  gesellschaftlicher Zustände / biblischer Bericht aus Israel, utopische Entwürfe / Ideal des Gemeindelebens oder Ausblick auf die Zukunft im Neuen Testament.</a:t>
            </a:r>
            <a:endParaRPr lang="de-DE" sz="800" b="1" smtClean="0">
              <a:latin typeface="Arial" pitchFamily="34" charset="0"/>
            </a:endParaRPr>
          </a:p>
          <a:p>
            <a:pPr eaLnBrk="1" hangingPunct="1">
              <a:lnSpc>
                <a:spcPct val="80000"/>
              </a:lnSpc>
            </a:pPr>
            <a:r>
              <a:rPr lang="de-DE" sz="800" b="1" smtClean="0">
                <a:latin typeface="Arial" pitchFamily="34" charset="0"/>
              </a:rPr>
              <a:t>Ziele:</a:t>
            </a:r>
            <a:r>
              <a:rPr lang="de-DE" sz="800" smtClean="0">
                <a:latin typeface="Arial" pitchFamily="34" charset="0"/>
              </a:rPr>
              <a:t> wie bei Beurteilen, plus: Schwerpunkt auf biblische Grundlage legen.</a:t>
            </a:r>
            <a:endParaRPr lang="de-DE" sz="800" b="1" smtClean="0">
              <a:latin typeface="Arial" pitchFamily="34" charset="0"/>
            </a:endParaRPr>
          </a:p>
          <a:p>
            <a:pPr eaLnBrk="1" hangingPunct="1">
              <a:lnSpc>
                <a:spcPct val="80000"/>
              </a:lnSpc>
            </a:pPr>
            <a:r>
              <a:rPr lang="de-DE" sz="800" b="1" smtClean="0">
                <a:latin typeface="Arial" pitchFamily="34" charset="0"/>
              </a:rPr>
              <a:t>11.  Finden</a:t>
            </a:r>
            <a:endParaRPr lang="de-DE" sz="800" smtClean="0">
              <a:latin typeface="Arial" pitchFamily="34" charset="0"/>
            </a:endParaRPr>
          </a:p>
          <a:p>
            <a:pPr eaLnBrk="1" hangingPunct="1">
              <a:lnSpc>
                <a:spcPct val="80000"/>
              </a:lnSpc>
            </a:pPr>
            <a:r>
              <a:rPr lang="de-DE" sz="800" smtClean="0">
                <a:latin typeface="Arial" pitchFamily="34" charset="0"/>
              </a:rPr>
              <a:t>Biblische oder kirchengeschichtliche oder theologische Hintergründe und Grundlagen werden entdeckt.</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Alttestamentliche Bezüge in Martin Luther Kings Reden; Vorstellungen des </a:t>
            </a:r>
            <a:r>
              <a:rPr lang="de-DE" sz="800" i="1" smtClean="0">
                <a:latin typeface="Arial" pitchFamily="34" charset="0"/>
              </a:rPr>
              <a:t>American Dream</a:t>
            </a:r>
            <a:endParaRPr lang="de-DE" sz="800" b="1" smtClean="0">
              <a:latin typeface="Arial" pitchFamily="34" charset="0"/>
            </a:endParaRPr>
          </a:p>
          <a:p>
            <a:pPr eaLnBrk="1" hangingPunct="1">
              <a:lnSpc>
                <a:spcPct val="80000"/>
              </a:lnSpc>
            </a:pPr>
            <a:r>
              <a:rPr lang="de-DE" sz="800" b="1" smtClean="0">
                <a:latin typeface="Arial" pitchFamily="34" charset="0"/>
              </a:rPr>
              <a:t>Ziele:</a:t>
            </a:r>
            <a:r>
              <a:rPr lang="de-DE" sz="800" smtClean="0">
                <a:latin typeface="Arial" pitchFamily="34" charset="0"/>
              </a:rPr>
              <a:t> offensichtlich</a:t>
            </a:r>
            <a:endParaRPr lang="de-DE" sz="800" b="1" smtClean="0">
              <a:latin typeface="Arial" pitchFamily="34" charset="0"/>
            </a:endParaRPr>
          </a:p>
          <a:p>
            <a:pPr eaLnBrk="1" hangingPunct="1">
              <a:lnSpc>
                <a:spcPct val="80000"/>
              </a:lnSpc>
            </a:pPr>
            <a:r>
              <a:rPr lang="de-DE" sz="800" b="1" smtClean="0">
                <a:latin typeface="Arial" pitchFamily="34" charset="0"/>
              </a:rPr>
              <a:t>12.  Handeln</a:t>
            </a:r>
            <a:endParaRPr lang="de-DE" sz="800" smtClean="0">
              <a:latin typeface="Arial" pitchFamily="34" charset="0"/>
            </a:endParaRPr>
          </a:p>
          <a:p>
            <a:pPr eaLnBrk="1" hangingPunct="1">
              <a:lnSpc>
                <a:spcPct val="80000"/>
              </a:lnSpc>
            </a:pPr>
            <a:r>
              <a:rPr lang="de-DE" sz="800" smtClean="0">
                <a:latin typeface="Arial" pitchFamily="34" charset="0"/>
              </a:rPr>
              <a:t>Ein christlicher Impuls aus dem Unterricht wird umgesetzt.</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Gebetsrunde für Christen in … / für die politische Situation in …; Dank an Gott für die Schöpfung; Sammeln für …; Kontakte knüpfen mit Missionaren / Schülern in …; Einsatz in der Öffentlichkeit gegen konkretes Unrecht oder für ein als gut erkanntes Anliegen</a:t>
            </a:r>
            <a:endParaRPr lang="de-DE" sz="800" b="1" smtClean="0">
              <a:latin typeface="Arial" pitchFamily="34" charset="0"/>
            </a:endParaRPr>
          </a:p>
          <a:p>
            <a:pPr eaLnBrk="1" hangingPunct="1">
              <a:lnSpc>
                <a:spcPct val="80000"/>
              </a:lnSpc>
            </a:pPr>
            <a:r>
              <a:rPr lang="de-DE" sz="800" b="1" smtClean="0">
                <a:latin typeface="Arial" pitchFamily="34" charset="0"/>
              </a:rPr>
              <a:t>Ziele:</a:t>
            </a:r>
            <a:r>
              <a:rPr lang="de-DE" sz="800" smtClean="0">
                <a:latin typeface="Arial" pitchFamily="34" charset="0"/>
              </a:rPr>
              <a:t> Von der Theorie zur Praxis; konsequent leben.</a:t>
            </a:r>
          </a:p>
          <a:p>
            <a:pPr eaLnBrk="1" hangingPunct="1">
              <a:lnSpc>
                <a:spcPct val="80000"/>
              </a:lnSpc>
            </a:pPr>
            <a:r>
              <a:rPr lang="de-DE" sz="800" smtClean="0">
                <a:latin typeface="Arial" pitchFamily="34" charset="0"/>
              </a:rPr>
              <a:t>Die Überlegungen der vorherigen Seiten werden relativiert durch die Erfahrung und die Überzeugung, dass, wenn es darum geht, in der Schule Menschen für Jesus zu gewinnen oder Christen im Glauben zu begleiten und weiterzuführen, das Wesentliche, das wir tun können, durch wertschätzenden Umgang miteinander geschieht, wahrscheinlich sogar überwiegend außerhalb des Fachunterrichts.</a:t>
            </a:r>
          </a:p>
          <a:p>
            <a:pPr eaLnBrk="1" hangingPunct="1">
              <a:lnSpc>
                <a:spcPct val="80000"/>
              </a:lnSpc>
            </a:pPr>
            <a:r>
              <a:rPr lang="de-DE" sz="800" smtClean="0">
                <a:latin typeface="Arial" pitchFamily="34" charset="0"/>
              </a:rPr>
              <a:t>Zum Schluss dürfen wir uns über eine Entlastung freuen: Das Wesentliche überhaupt bewirkt Gott selbst. Er ist es, der unsere Schüler anspricht und ihre Herzen berührt, und er ist es, der uns selbst sensibel macht und mit der Liebe ausfüllt, die nicht nur unsere Schüler und Kollegen so sehr brauchen.</a:t>
            </a:r>
          </a:p>
          <a:p>
            <a:pPr eaLnBrk="1" hangingPunct="1">
              <a:lnSpc>
                <a:spcPct val="80000"/>
              </a:lnSpc>
            </a:pPr>
            <a:r>
              <a:rPr lang="de-DE" sz="800" smtClean="0">
                <a:latin typeface="Arial" pitchFamily="34" charset="0"/>
              </a:rPr>
              <a:t>(Dieser Artikel basiert auf einem Vortrag, den ich im Oktober 2004 im Rahmen einer Lehrerfortbildung zum Thema „Biblische Integration“ in Berlin gehalten habe. </a:t>
            </a:r>
            <a:r>
              <a:rPr lang="en-US" sz="800" smtClean="0">
                <a:latin typeface="Arial" pitchFamily="34" charset="0"/>
              </a:rPr>
              <a:t>Diese Überarbeitung: 21. April 2006)</a:t>
            </a: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420867"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420868" name="Rectangle 7"/>
          <p:cNvSpPr>
            <a:spLocks noGrp="1" noChangeArrowheads="1"/>
          </p:cNvSpPr>
          <p:nvPr>
            <p:ph type="sldNum" sz="quarter" idx="5"/>
          </p:nvPr>
        </p:nvSpPr>
        <p:spPr>
          <a:noFill/>
        </p:spPr>
        <p:txBody>
          <a:bodyPr/>
          <a:lstStyle/>
          <a:p>
            <a:fld id="{BAF8B390-6DB6-4FF3-BE08-00509D1C9299}" type="slidenum">
              <a:rPr lang="en-US" smtClean="0">
                <a:latin typeface="Arial" pitchFamily="34" charset="0"/>
              </a:rPr>
              <a:pPr/>
              <a:t>129</a:t>
            </a:fld>
            <a:endParaRPr lang="en-US" smtClean="0">
              <a:latin typeface="Arial" pitchFamily="34" charset="0"/>
            </a:endParaRPr>
          </a:p>
        </p:txBody>
      </p:sp>
      <p:sp>
        <p:nvSpPr>
          <p:cNvPr id="420869"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880CC688-D8CB-45A2-AD1D-2546BE42F00C}" type="slidenum">
              <a:rPr lang="en-US" sz="1200"/>
              <a:pPr algn="r"/>
              <a:t>129</a:t>
            </a:fld>
            <a:endParaRPr lang="en-US" sz="1200"/>
          </a:p>
        </p:txBody>
      </p:sp>
      <p:sp>
        <p:nvSpPr>
          <p:cNvPr id="420870" name="Rectangle 2"/>
          <p:cNvSpPr>
            <a:spLocks noGrp="1" noRot="1" noChangeAspect="1" noChangeArrowheads="1" noTextEdit="1"/>
          </p:cNvSpPr>
          <p:nvPr>
            <p:ph type="sldImg"/>
          </p:nvPr>
        </p:nvSpPr>
        <p:spPr>
          <a:ln/>
        </p:spPr>
      </p:sp>
      <p:sp>
        <p:nvSpPr>
          <p:cNvPr id="420871" name="Rectangle 3"/>
          <p:cNvSpPr>
            <a:spLocks noGrp="1" noChangeArrowheads="1"/>
          </p:cNvSpPr>
          <p:nvPr>
            <p:ph type="body" idx="1"/>
          </p:nvPr>
        </p:nvSpPr>
        <p:spPr>
          <a:xfrm>
            <a:off x="685800" y="4343400"/>
            <a:ext cx="5486400" cy="4114800"/>
          </a:xfrm>
          <a:noFill/>
          <a:ln/>
        </p:spPr>
        <p:txBody>
          <a:bodyPr/>
          <a:lstStyle/>
          <a:p>
            <a:pPr eaLnBrk="1" hangingPunct="1">
              <a:lnSpc>
                <a:spcPct val="80000"/>
              </a:lnSpc>
            </a:pPr>
            <a:r>
              <a:rPr lang="de-DE" sz="800" b="1" smtClean="0">
                <a:latin typeface="Arial" pitchFamily="34" charset="0"/>
              </a:rPr>
              <a:t>Wolfgang Reuter</a:t>
            </a:r>
            <a:endParaRPr lang="en-US" sz="800" b="1" smtClean="0">
              <a:latin typeface="Arial" pitchFamily="34" charset="0"/>
            </a:endParaRPr>
          </a:p>
          <a:p>
            <a:pPr eaLnBrk="1" hangingPunct="1">
              <a:lnSpc>
                <a:spcPct val="80000"/>
              </a:lnSpc>
            </a:pPr>
            <a:r>
              <a:rPr lang="de-DE" sz="800" b="1" smtClean="0">
                <a:latin typeface="Arial" pitchFamily="34" charset="0"/>
              </a:rPr>
              <a:t>Vom öffentlichen zum christlichen Lehrplan</a:t>
            </a:r>
            <a:endParaRPr lang="en-US" sz="800" b="1" smtClean="0">
              <a:latin typeface="Arial" pitchFamily="34" charset="0"/>
            </a:endParaRPr>
          </a:p>
          <a:p>
            <a:pPr eaLnBrk="1" hangingPunct="1">
              <a:lnSpc>
                <a:spcPct val="80000"/>
              </a:lnSpc>
            </a:pPr>
            <a:r>
              <a:rPr lang="de-DE" sz="800" smtClean="0">
                <a:latin typeface="Arial" pitchFamily="34" charset="0"/>
              </a:rPr>
              <a:t>Wir gehen in unseren freien christlichen Bekenntnisschulen in Deutschland in aller Regel vom öffentlichen Lehrplan aus. Deshalb sind unsere Schulen Ersatzschulen. Trotz verschiedener Vorbehalte erkennen wir an, dass der staatliche Lehrplan viele nützliche Elemente enthält in Bezug auf Wissen, Fertigkeiten und Methoden. Darum haben wir beispielsweise bestimmte vom Schulministerium für öffentliche Schulen zugelassene Lehrwerke für unseren Unterricht ausgewählt, von denen wir eine Grundlage für guten Unterricht erwarten und mit denen wir in der Regel positive Erfahrungen machen oder gemacht haben.</a:t>
            </a:r>
          </a:p>
          <a:p>
            <a:pPr eaLnBrk="1" hangingPunct="1">
              <a:lnSpc>
                <a:spcPct val="80000"/>
              </a:lnSpc>
            </a:pPr>
            <a:r>
              <a:rPr lang="de-DE" sz="800" smtClean="0">
                <a:latin typeface="Arial" pitchFamily="34" charset="0"/>
              </a:rPr>
              <a:t>Viele ganz „normale“, d.h. säkulare Themen, Methoden und Lernziele fördern durchaus Aspekte des christlichen Lebens. Wer zum Beispiel eine ganz normale </a:t>
            </a:r>
            <a:r>
              <a:rPr lang="de-DE" sz="800" i="1" smtClean="0">
                <a:latin typeface="Arial" pitchFamily="34" charset="0"/>
              </a:rPr>
              <a:t>Lesekompetenz </a:t>
            </a:r>
            <a:r>
              <a:rPr lang="de-DE" sz="800" smtClean="0">
                <a:latin typeface="Arial" pitchFamily="34" charset="0"/>
              </a:rPr>
              <a:t>erwirbt, hat leichteren Zugang zu biblischen Texten und zu Auslegungen; er versteht sowohl die mitgeteilten Fakten als auch zugrunde liegende Haltungen und Aussageabsichten besser. – Wer eine ganz normale </a:t>
            </a:r>
            <a:r>
              <a:rPr lang="de-DE" sz="800" i="1" smtClean="0">
                <a:latin typeface="Arial" pitchFamily="34" charset="0"/>
              </a:rPr>
              <a:t>Sprechkompetenz</a:t>
            </a:r>
            <a:r>
              <a:rPr lang="de-DE" sz="800" smtClean="0">
                <a:latin typeface="Arial" pitchFamily="34" charset="0"/>
              </a:rPr>
              <a:t> erworben hat, wer </a:t>
            </a:r>
            <a:r>
              <a:rPr lang="de-DE" sz="800" i="1" smtClean="0">
                <a:latin typeface="Arial" pitchFamily="34" charset="0"/>
              </a:rPr>
              <a:t>Präsentationstechniken</a:t>
            </a:r>
            <a:r>
              <a:rPr lang="de-DE" sz="800" smtClean="0">
                <a:latin typeface="Arial" pitchFamily="34" charset="0"/>
              </a:rPr>
              <a:t> beherrscht, kann auch in der Gemeinde vermitteln, leiten, kommunizieren usw. – Wer Grundlagen </a:t>
            </a:r>
            <a:r>
              <a:rPr lang="de-DE" sz="800" i="1" smtClean="0">
                <a:latin typeface="Arial" pitchFamily="34" charset="0"/>
              </a:rPr>
              <a:t>geschichtlichen Denkens</a:t>
            </a:r>
            <a:r>
              <a:rPr lang="de-DE" sz="800" smtClean="0">
                <a:latin typeface="Arial" pitchFamily="34" charset="0"/>
              </a:rPr>
              <a:t> erworben hat, dem erschließt sich auch die historische Dimension biblischer Berichte eher. – Wer </a:t>
            </a:r>
            <a:r>
              <a:rPr lang="de-DE" sz="800" i="1" smtClean="0">
                <a:latin typeface="Arial" pitchFamily="34" charset="0"/>
              </a:rPr>
              <a:t>biologische Zusammenhänge</a:t>
            </a:r>
            <a:r>
              <a:rPr lang="de-DE" sz="800" smtClean="0">
                <a:latin typeface="Arial" pitchFamily="34" charset="0"/>
              </a:rPr>
              <a:t> versteht, z.B. die Funktion des menschlichen Auges, lernt, die Größe des Schöpfers zu bestaunen, selbst wenn das im Unterricht überhaupt nicht ausdrücklich erwähnt wird.</a:t>
            </a:r>
          </a:p>
          <a:p>
            <a:pPr eaLnBrk="1" hangingPunct="1">
              <a:lnSpc>
                <a:spcPct val="80000"/>
              </a:lnSpc>
            </a:pPr>
            <a:r>
              <a:rPr lang="de-DE" sz="800" smtClean="0">
                <a:latin typeface="Arial" pitchFamily="34" charset="0"/>
              </a:rPr>
              <a:t>Doch das genügt uns nicht. Unsere Verantwortung vor Gott führt uns zu speziellen, an der Bibel orientierten Zielsetzungen, die unseren Lehrplan im Vergleich zum staatlichen Curriculum verändern und die letztlich auch zu einer Unterschiedlichkeit des Lebens und – wenn es gelingt – des pädagogischen Klimas an unseren Schulen führen.</a:t>
            </a:r>
          </a:p>
          <a:p>
            <a:pPr eaLnBrk="1" hangingPunct="1">
              <a:lnSpc>
                <a:spcPct val="80000"/>
              </a:lnSpc>
            </a:pPr>
            <a:r>
              <a:rPr lang="de-DE" sz="800" smtClean="0">
                <a:latin typeface="Arial" pitchFamily="34" charset="0"/>
              </a:rPr>
              <a:t>Folgende Bedingungen und Voraussetzungen bestimmen unser Tun an christlichen Schulen:</a:t>
            </a:r>
          </a:p>
          <a:p>
            <a:pPr eaLnBrk="1" hangingPunct="1">
              <a:lnSpc>
                <a:spcPct val="80000"/>
              </a:lnSpc>
            </a:pPr>
            <a:r>
              <a:rPr lang="de-DE" sz="800" smtClean="0">
                <a:latin typeface="Arial" pitchFamily="34" charset="0"/>
              </a:rPr>
              <a:t>1   Wir wollen fachlich und didaktisch qualifizierten Unterricht machen, der den Schülern ein umfassendes, geordnetes und verwendbares Wissen vermittelt und sie zu selbständigem Planen, Beurteilen und Handeln anregt.</a:t>
            </a:r>
          </a:p>
          <a:p>
            <a:pPr eaLnBrk="1" hangingPunct="1">
              <a:lnSpc>
                <a:spcPct val="80000"/>
              </a:lnSpc>
            </a:pPr>
            <a:r>
              <a:rPr lang="de-DE" sz="800" smtClean="0">
                <a:latin typeface="Arial" pitchFamily="34" charset="0"/>
              </a:rPr>
              <a:t>Siehe dazu nahezu alle christlichen Schulkonzepte, z.B. das </a:t>
            </a:r>
            <a:r>
              <a:rPr lang="de-DE" sz="800" b="1" smtClean="0">
                <a:latin typeface="Arial" pitchFamily="34" charset="0"/>
              </a:rPr>
              <a:t>Konzept der August-Hermann-Francke Schule in Gießen</a:t>
            </a:r>
            <a:r>
              <a:rPr lang="de-DE" sz="800" smtClean="0">
                <a:latin typeface="Arial" pitchFamily="34" charset="0"/>
              </a:rPr>
              <a:t>, S. 5 (Gymnasium) und S. 8 (oben).</a:t>
            </a:r>
          </a:p>
          <a:p>
            <a:pPr eaLnBrk="1" hangingPunct="1">
              <a:lnSpc>
                <a:spcPct val="80000"/>
              </a:lnSpc>
            </a:pPr>
            <a:r>
              <a:rPr lang="de-DE" sz="800" smtClean="0">
                <a:latin typeface="Arial" pitchFamily="34" charset="0"/>
              </a:rPr>
              <a:t>2   Gott hat etwas mit diesem Unterricht zu tun, weil Gott eine Sicht für menschliches Planen, Beurteilen und Handeln hat.</a:t>
            </a:r>
          </a:p>
          <a:p>
            <a:pPr eaLnBrk="1" hangingPunct="1">
              <a:lnSpc>
                <a:spcPct val="80000"/>
              </a:lnSpc>
            </a:pPr>
            <a:r>
              <a:rPr lang="de-DE" sz="800" smtClean="0">
                <a:latin typeface="Arial" pitchFamily="34" charset="0"/>
              </a:rPr>
              <a:t>Siehe verschiedene Ausarbeitungen von Berthold Meier, Geschäftsführer der Arbeitsgemeinschaft evangelischer Bekenntnisschulen (AEBS).</a:t>
            </a:r>
          </a:p>
          <a:p>
            <a:pPr eaLnBrk="1" hangingPunct="1">
              <a:lnSpc>
                <a:spcPct val="80000"/>
              </a:lnSpc>
            </a:pPr>
            <a:r>
              <a:rPr lang="de-DE" sz="800" smtClean="0">
                <a:latin typeface="Arial" pitchFamily="34" charset="0"/>
              </a:rPr>
              <a:t>3   Weil wir uns der Notwendigkeit und der Möglichkeiten biblischer Integration in unseren Fächern bewusst sind, reflektieren wir unsere Fächer und Fachbereiche unter diesem Aspekt („Sachanalyse“) – zunächst einmal unabhängig davon, ob ein spezielles „integrierendes“ Curriculum existiert. Das bedeutet noch nicht, dass wir jede Anknüpfungsmöglichkeit auch nutzen.</a:t>
            </a:r>
          </a:p>
          <a:p>
            <a:pPr eaLnBrk="1" hangingPunct="1">
              <a:lnSpc>
                <a:spcPct val="80000"/>
              </a:lnSpc>
            </a:pPr>
            <a:r>
              <a:rPr lang="de-DE" sz="800" smtClean="0">
                <a:latin typeface="Arial" pitchFamily="34" charset="0"/>
              </a:rPr>
              <a:t>Biblische Integration ist oft nicht in Bezug auf einzelne Unterrichtsinhalte sinnvoll – sie wäre dann willkürlich punktuell –, sondern ist über die Vermittlung eines allgemeinen Grundverständnisses zu erzielen. Beispiele:</a:t>
            </a:r>
          </a:p>
          <a:p>
            <a:pPr eaLnBrk="1" hangingPunct="1">
              <a:lnSpc>
                <a:spcPct val="80000"/>
              </a:lnSpc>
            </a:pPr>
            <a:r>
              <a:rPr lang="de-DE" sz="800" smtClean="0">
                <a:latin typeface="Arial" pitchFamily="34" charset="0"/>
              </a:rPr>
              <a:t>Geschichte: „Gott greift in die Geschichte ein.“ / „Gott macht Geschichte.“ (Amos 3, 6)</a:t>
            </a:r>
          </a:p>
          <a:p>
            <a:pPr eaLnBrk="1" hangingPunct="1">
              <a:lnSpc>
                <a:spcPct val="80000"/>
              </a:lnSpc>
            </a:pPr>
            <a:r>
              <a:rPr lang="de-DE" sz="800" smtClean="0">
                <a:latin typeface="Arial" pitchFamily="34" charset="0"/>
              </a:rPr>
              <a:t>Biologie: „Die Schöpfung ist ein Kunstwerk des Schöpfers.“ / „Sie spiegelt seine Kreativität wider.“</a:t>
            </a:r>
          </a:p>
          <a:p>
            <a:pPr eaLnBrk="1" hangingPunct="1">
              <a:lnSpc>
                <a:spcPct val="80000"/>
              </a:lnSpc>
            </a:pPr>
            <a:r>
              <a:rPr lang="de-DE" sz="800" smtClean="0">
                <a:latin typeface="Arial" pitchFamily="34" charset="0"/>
              </a:rPr>
              <a:t>Sprache: „Gelungene Kommunikation ist eine unabdingbare Voraussetzung für gelungene Beziehungen / für ein funktionierendes Gemeindeleben.“</a:t>
            </a:r>
          </a:p>
          <a:p>
            <a:pPr eaLnBrk="1" hangingPunct="1">
              <a:lnSpc>
                <a:spcPct val="80000"/>
              </a:lnSpc>
            </a:pPr>
            <a:r>
              <a:rPr lang="de-DE" sz="800" smtClean="0">
                <a:latin typeface="Arial" pitchFamily="34" charset="0"/>
              </a:rPr>
              <a:t>4   Wir halten uns grundsätzlich bereit, den Bezug zu Gott, Glauben und Bibel ausdrücklich herzustellen. Wir nutzen auch spontan unerwartete Anlässe im Unterricht.</a:t>
            </a:r>
          </a:p>
          <a:p>
            <a:pPr eaLnBrk="1" hangingPunct="1">
              <a:lnSpc>
                <a:spcPct val="80000"/>
              </a:lnSpc>
            </a:pPr>
            <a:r>
              <a:rPr lang="de-DE" sz="800" smtClean="0">
                <a:latin typeface="Arial" pitchFamily="34" charset="0"/>
              </a:rPr>
              <a:t>Beispiel: Behandlung von Gospels und Spirituals im Englischunterricht, Schüleraussage: „Das können keine Christen sein – die schreien ja so!“ Unterrichtsthema daraufhin: Was ist ein Christ?</a:t>
            </a:r>
          </a:p>
          <a:p>
            <a:pPr eaLnBrk="1" hangingPunct="1">
              <a:lnSpc>
                <a:spcPct val="80000"/>
              </a:lnSpc>
            </a:pPr>
            <a:r>
              <a:rPr lang="de-DE" sz="800" smtClean="0">
                <a:latin typeface="Arial" pitchFamily="34" charset="0"/>
              </a:rPr>
              <a:t>5   Aber wir gehen behutsam mit diesem Gut um. Wir behalten die Voraussetzungen und Befindlichkeiten unserer Schüler im Blick. Wir entwerten Gottes Perspektive nicht durch zu große </a:t>
            </a:r>
            <a:r>
              <a:rPr lang="de-DE" sz="800" i="1" smtClean="0">
                <a:latin typeface="Arial" pitchFamily="34" charset="0"/>
              </a:rPr>
              <a:t>Breite</a:t>
            </a:r>
            <a:r>
              <a:rPr lang="de-DE" sz="800" smtClean="0">
                <a:latin typeface="Arial" pitchFamily="34" charset="0"/>
              </a:rPr>
              <a:t>, durch </a:t>
            </a:r>
            <a:r>
              <a:rPr lang="de-DE" sz="800" i="1" smtClean="0">
                <a:latin typeface="Arial" pitchFamily="34" charset="0"/>
              </a:rPr>
              <a:t>Banalitäten</a:t>
            </a:r>
            <a:r>
              <a:rPr lang="de-DE" sz="800" smtClean="0">
                <a:latin typeface="Arial" pitchFamily="34" charset="0"/>
              </a:rPr>
              <a:t> oder </a:t>
            </a:r>
            <a:r>
              <a:rPr lang="de-DE" sz="800" i="1" smtClean="0">
                <a:latin typeface="Arial" pitchFamily="34" charset="0"/>
              </a:rPr>
              <a:t>Polemik</a:t>
            </a:r>
            <a:r>
              <a:rPr lang="de-DE" sz="800" smtClean="0">
                <a:latin typeface="Arial" pitchFamily="34" charset="0"/>
              </a:rPr>
              <a:t>.</a:t>
            </a:r>
          </a:p>
          <a:p>
            <a:pPr eaLnBrk="1" hangingPunct="1">
              <a:lnSpc>
                <a:spcPct val="80000"/>
              </a:lnSpc>
            </a:pPr>
            <a:r>
              <a:rPr lang="de-DE" sz="800" smtClean="0">
                <a:latin typeface="Arial" pitchFamily="34" charset="0"/>
              </a:rPr>
              <a:t>Die folgenden Operationen bestimmen unseren Weg vom öffentlichen zum christlichen Lehrplan. Nicht alle dieser Operationen sind gleich häufig oder gleich umfassend. Einige stellen auch Sonderfälle anderer dar (z.B. der Vergleich als Sonderfall der Beurteilung).</a:t>
            </a:r>
            <a:endParaRPr lang="de-DE" sz="800" b="1" smtClean="0">
              <a:latin typeface="Arial" pitchFamily="34" charset="0"/>
            </a:endParaRPr>
          </a:p>
          <a:p>
            <a:pPr eaLnBrk="1" hangingPunct="1">
              <a:lnSpc>
                <a:spcPct val="80000"/>
              </a:lnSpc>
            </a:pPr>
            <a:r>
              <a:rPr lang="de-DE" sz="800" b="1" smtClean="0">
                <a:latin typeface="Arial" pitchFamily="34" charset="0"/>
              </a:rPr>
              <a:t>1.  Hinzufügen</a:t>
            </a:r>
            <a:endParaRPr lang="de-DE" sz="800" smtClean="0">
              <a:latin typeface="Arial" pitchFamily="34" charset="0"/>
            </a:endParaRPr>
          </a:p>
          <a:p>
            <a:pPr eaLnBrk="1" hangingPunct="1">
              <a:lnSpc>
                <a:spcPct val="80000"/>
              </a:lnSpc>
            </a:pPr>
            <a:r>
              <a:rPr lang="de-DE" sz="800" smtClean="0">
                <a:latin typeface="Arial" pitchFamily="34" charset="0"/>
              </a:rPr>
              <a:t>Ein Thema, ein Text oder eine Aufgabe wird hinzugefügt. Das vorgegebene Pensum wird um diesen Aspekt ergänzt.</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Behandlung der Frage mit </a:t>
            </a:r>
            <a:r>
              <a:rPr lang="de-DE" sz="800" i="1" smtClean="0">
                <a:latin typeface="Arial" pitchFamily="34" charset="0"/>
              </a:rPr>
              <a:t>do</a:t>
            </a:r>
            <a:r>
              <a:rPr lang="de-DE" sz="800" smtClean="0">
                <a:latin typeface="Arial" pitchFamily="34" charset="0"/>
              </a:rPr>
              <a:t> (Englisch): Lied „How did Moses cross the Red Sea“; Buchlektüre „The Twelfth Day of July”: Handouts zur Geschichte des Konflikts in Irland und zu Positionen der katholischen Kirche; Mathematik: Rechenaufgaben zur Bibel; Erdkunde: Mission in einem Land; Biologie: Staunen über die Schönheit der Schöpfung, z.B. bei Schmetterlingen.</a:t>
            </a:r>
            <a:endParaRPr lang="de-DE" sz="800" b="1" smtClean="0">
              <a:latin typeface="Arial" pitchFamily="34" charset="0"/>
            </a:endParaRPr>
          </a:p>
          <a:p>
            <a:pPr eaLnBrk="1" hangingPunct="1">
              <a:lnSpc>
                <a:spcPct val="80000"/>
              </a:lnSpc>
            </a:pPr>
            <a:r>
              <a:rPr lang="de-DE" sz="800" b="1" smtClean="0">
                <a:latin typeface="Arial" pitchFamily="34" charset="0"/>
              </a:rPr>
              <a:t>Gründe:</a:t>
            </a:r>
            <a:r>
              <a:rPr lang="de-DE" sz="800" smtClean="0">
                <a:latin typeface="Arial" pitchFamily="34" charset="0"/>
              </a:rPr>
              <a:t> Ein wichtiges Thema um christliche Aspekte ergänzen, z.B. um notwendige Informationen; oder einfach die Chance nutzen, um biblische Inhalte präsenter werden zu lassen.</a:t>
            </a:r>
            <a:endParaRPr lang="de-DE" sz="800" b="1" smtClean="0">
              <a:latin typeface="Arial" pitchFamily="34" charset="0"/>
            </a:endParaRPr>
          </a:p>
          <a:p>
            <a:pPr eaLnBrk="1" hangingPunct="1">
              <a:lnSpc>
                <a:spcPct val="80000"/>
              </a:lnSpc>
            </a:pPr>
            <a:r>
              <a:rPr lang="de-DE" sz="800" b="1" smtClean="0">
                <a:latin typeface="Arial" pitchFamily="34" charset="0"/>
              </a:rPr>
              <a:t>2.  Weglassen</a:t>
            </a:r>
            <a:endParaRPr lang="de-DE" sz="800" smtClean="0">
              <a:latin typeface="Arial" pitchFamily="34" charset="0"/>
            </a:endParaRPr>
          </a:p>
          <a:p>
            <a:pPr eaLnBrk="1" hangingPunct="1">
              <a:lnSpc>
                <a:spcPct val="80000"/>
              </a:lnSpc>
            </a:pPr>
            <a:r>
              <a:rPr lang="de-DE" sz="800" smtClean="0">
                <a:latin typeface="Arial" pitchFamily="34" charset="0"/>
              </a:rPr>
              <a:t>Ein Thema / Text / Aufgabe des Lehrplans / Lehrwerks wird aus biblisch orientierten Gründen weggelassen und nicht durch ein anderes ersetzt.</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Ein Lehrbuchtext über Halloween, ein Horoskop, </a:t>
            </a:r>
            <a:r>
              <a:rPr lang="de-DE" sz="800" i="1" smtClean="0">
                <a:latin typeface="Arial" pitchFamily="34" charset="0"/>
              </a:rPr>
              <a:t>Der Zauberlehrling</a:t>
            </a:r>
            <a:r>
              <a:rPr lang="de-DE" sz="800" smtClean="0">
                <a:latin typeface="Arial" pitchFamily="34" charset="0"/>
              </a:rPr>
              <a:t>, bestimmte Geschichten von Michael Ende</a:t>
            </a:r>
            <a:endParaRPr lang="de-DE" sz="800" b="1" smtClean="0">
              <a:latin typeface="Arial" pitchFamily="34" charset="0"/>
            </a:endParaRPr>
          </a:p>
          <a:p>
            <a:pPr eaLnBrk="1" hangingPunct="1">
              <a:lnSpc>
                <a:spcPct val="80000"/>
              </a:lnSpc>
            </a:pPr>
            <a:r>
              <a:rPr lang="de-DE" sz="800" b="1" smtClean="0">
                <a:latin typeface="Arial" pitchFamily="34" charset="0"/>
              </a:rPr>
              <a:t>Gründe:</a:t>
            </a:r>
            <a:r>
              <a:rPr lang="de-DE" sz="800" smtClean="0">
                <a:latin typeface="Arial" pitchFamily="34" charset="0"/>
              </a:rPr>
              <a:t> Textaussage oder Details widersprechen der Bibel, sind z.B. blasphemisch, okkult, obszön; würden verwirren / auf Unverständnis stoßen; widersprechen Erwartungen von Gruppen an der Schule.</a:t>
            </a:r>
            <a:endParaRPr lang="de-DE" sz="800" b="1" smtClean="0">
              <a:latin typeface="Arial" pitchFamily="34" charset="0"/>
            </a:endParaRPr>
          </a:p>
          <a:p>
            <a:pPr eaLnBrk="1" hangingPunct="1">
              <a:lnSpc>
                <a:spcPct val="80000"/>
              </a:lnSpc>
            </a:pPr>
            <a:r>
              <a:rPr lang="de-DE" sz="800" b="1" smtClean="0">
                <a:latin typeface="Arial" pitchFamily="34" charset="0"/>
              </a:rPr>
              <a:t>3.  Austauschen</a:t>
            </a:r>
            <a:endParaRPr lang="de-DE" sz="800" smtClean="0">
              <a:latin typeface="Arial" pitchFamily="34" charset="0"/>
            </a:endParaRPr>
          </a:p>
          <a:p>
            <a:pPr eaLnBrk="1" hangingPunct="1">
              <a:lnSpc>
                <a:spcPct val="80000"/>
              </a:lnSpc>
            </a:pPr>
            <a:r>
              <a:rPr lang="de-DE" sz="800" smtClean="0">
                <a:latin typeface="Arial" pitchFamily="34" charset="0"/>
              </a:rPr>
              <a:t>Ein Text, der der Bibelorientierung des Unterrichts mehr entspricht, tritt an die Stelle eines anderen, der nicht gewünscht wird.</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Behandlung der </a:t>
            </a:r>
            <a:r>
              <a:rPr lang="de-DE" sz="800" i="1" smtClean="0">
                <a:latin typeface="Arial" pitchFamily="34" charset="0"/>
              </a:rPr>
              <a:t>Amish</a:t>
            </a:r>
            <a:r>
              <a:rPr lang="de-DE" sz="800" smtClean="0">
                <a:latin typeface="Arial" pitchFamily="34" charset="0"/>
              </a:rPr>
              <a:t> als Minderheit in den USA statt der </a:t>
            </a:r>
            <a:r>
              <a:rPr lang="de-DE" sz="800" i="1" smtClean="0">
                <a:latin typeface="Arial" pitchFamily="34" charset="0"/>
              </a:rPr>
              <a:t>Native Americans</a:t>
            </a:r>
            <a:r>
              <a:rPr lang="de-DE" sz="800" smtClean="0">
                <a:latin typeface="Arial" pitchFamily="34" charset="0"/>
              </a:rPr>
              <a:t>; Biographie eines Christen statt Biographie eines weltlichen Stars.</a:t>
            </a:r>
            <a:endParaRPr lang="de-DE" sz="800" b="1" smtClean="0">
              <a:latin typeface="Arial" pitchFamily="34" charset="0"/>
            </a:endParaRPr>
          </a:p>
          <a:p>
            <a:pPr eaLnBrk="1" hangingPunct="1">
              <a:lnSpc>
                <a:spcPct val="80000"/>
              </a:lnSpc>
            </a:pPr>
            <a:r>
              <a:rPr lang="de-DE" sz="800" b="1" smtClean="0">
                <a:latin typeface="Arial" pitchFamily="34" charset="0"/>
              </a:rPr>
              <a:t>Gründe:</a:t>
            </a:r>
            <a:r>
              <a:rPr lang="de-DE" sz="800" smtClean="0">
                <a:latin typeface="Arial" pitchFamily="34" charset="0"/>
              </a:rPr>
              <a:t> wie bei Hinzufügen und Weglassen</a:t>
            </a:r>
            <a:endParaRPr lang="de-DE" sz="800" b="1" smtClean="0">
              <a:latin typeface="Arial" pitchFamily="34" charset="0"/>
            </a:endParaRPr>
          </a:p>
          <a:p>
            <a:pPr eaLnBrk="1" hangingPunct="1">
              <a:lnSpc>
                <a:spcPct val="80000"/>
              </a:lnSpc>
            </a:pPr>
            <a:r>
              <a:rPr lang="de-DE" sz="800" b="1" smtClean="0">
                <a:latin typeface="Arial" pitchFamily="34" charset="0"/>
              </a:rPr>
              <a:t>4.  Zuordnen</a:t>
            </a:r>
            <a:endParaRPr lang="de-DE" sz="800" smtClean="0">
              <a:latin typeface="Arial" pitchFamily="34" charset="0"/>
            </a:endParaRPr>
          </a:p>
          <a:p>
            <a:pPr eaLnBrk="1" hangingPunct="1">
              <a:lnSpc>
                <a:spcPct val="80000"/>
              </a:lnSpc>
            </a:pPr>
            <a:r>
              <a:rPr lang="de-DE" sz="800" smtClean="0">
                <a:latin typeface="Arial" pitchFamily="34" charset="0"/>
              </a:rPr>
              <a:t>Einem (verbindlichen) Thema, dessen Ausgestaltung der Lehrplan relativ offen lässt, werden Unterthemen / Texte zugeordnet, die aufgrund ihres Bezugs zur Bibel ausgewählt werden.</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Die verbindliche Unterrichtsreihe zu Minoritäten wird durch das Thema „The Amish“ – eine christlich motivierte Gruppe – gefüllt. Das Thema „Liebe“ wird mit Hilfe verschiedener biblischer Texte und christlicher Lieder ausgestaltet.</a:t>
            </a:r>
            <a:endParaRPr lang="de-DE" sz="800" b="1" smtClean="0">
              <a:latin typeface="Arial" pitchFamily="34" charset="0"/>
            </a:endParaRPr>
          </a:p>
          <a:p>
            <a:pPr eaLnBrk="1" hangingPunct="1">
              <a:lnSpc>
                <a:spcPct val="80000"/>
              </a:lnSpc>
            </a:pPr>
            <a:r>
              <a:rPr lang="de-DE" sz="800" b="1" smtClean="0">
                <a:latin typeface="Arial" pitchFamily="34" charset="0"/>
              </a:rPr>
              <a:t>Gründe:</a:t>
            </a:r>
            <a:r>
              <a:rPr lang="de-DE" sz="800" smtClean="0">
                <a:latin typeface="Arial" pitchFamily="34" charset="0"/>
              </a:rPr>
              <a:t> Freiheiten / Leerstellen im Lehrplan nutzen; fachliche Lernziele lassen sich uneingeschränkt erreichen.</a:t>
            </a:r>
            <a:endParaRPr lang="de-DE" sz="800" b="1" smtClean="0">
              <a:latin typeface="Arial" pitchFamily="34" charset="0"/>
            </a:endParaRPr>
          </a:p>
          <a:p>
            <a:pPr eaLnBrk="1" hangingPunct="1">
              <a:lnSpc>
                <a:spcPct val="80000"/>
              </a:lnSpc>
            </a:pPr>
            <a:r>
              <a:rPr lang="de-DE" sz="800" b="1" smtClean="0">
                <a:latin typeface="Arial" pitchFamily="34" charset="0"/>
              </a:rPr>
              <a:t>5.  Fokussieren</a:t>
            </a:r>
            <a:endParaRPr lang="de-DE" sz="800" smtClean="0">
              <a:latin typeface="Arial" pitchFamily="34" charset="0"/>
            </a:endParaRPr>
          </a:p>
          <a:p>
            <a:pPr eaLnBrk="1" hangingPunct="1">
              <a:lnSpc>
                <a:spcPct val="80000"/>
              </a:lnSpc>
            </a:pPr>
            <a:r>
              <a:rPr lang="de-DE" sz="800" smtClean="0">
                <a:latin typeface="Arial" pitchFamily="34" charset="0"/>
              </a:rPr>
              <a:t>Diejenigen Aspekte eines Themas / eines Textes werden besonders bearbeitet, die biblische Bezüge aufweisen.</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a:t>
            </a:r>
            <a:r>
              <a:rPr lang="de-DE" sz="800" i="1" smtClean="0">
                <a:latin typeface="Arial" pitchFamily="34" charset="0"/>
              </a:rPr>
              <a:t>Brave New World</a:t>
            </a:r>
            <a:r>
              <a:rPr lang="de-DE" sz="800" smtClean="0">
                <a:latin typeface="Arial" pitchFamily="34" charset="0"/>
              </a:rPr>
              <a:t> – Schwerpunkt auf der Auseinandersetzung von Mustapha Mond über die Notwendigkeit Gottes; China / Menschenrechte: Schwerpunkt auf der Situation der Christen</a:t>
            </a:r>
            <a:endParaRPr lang="de-DE" sz="800" b="1" smtClean="0">
              <a:latin typeface="Arial" pitchFamily="34" charset="0"/>
            </a:endParaRPr>
          </a:p>
          <a:p>
            <a:pPr eaLnBrk="1" hangingPunct="1">
              <a:lnSpc>
                <a:spcPct val="80000"/>
              </a:lnSpc>
            </a:pPr>
            <a:r>
              <a:rPr lang="de-DE" sz="800" b="1" smtClean="0">
                <a:latin typeface="Arial" pitchFamily="34" charset="0"/>
              </a:rPr>
              <a:t>Grund:</a:t>
            </a:r>
            <a:r>
              <a:rPr lang="de-DE" sz="800" smtClean="0">
                <a:latin typeface="Arial" pitchFamily="34" charset="0"/>
              </a:rPr>
              <a:t> offensichtlich.</a:t>
            </a:r>
            <a:endParaRPr lang="de-DE" sz="800" b="1" smtClean="0">
              <a:latin typeface="Arial" pitchFamily="34" charset="0"/>
            </a:endParaRPr>
          </a:p>
          <a:p>
            <a:pPr eaLnBrk="1" hangingPunct="1">
              <a:lnSpc>
                <a:spcPct val="80000"/>
              </a:lnSpc>
            </a:pPr>
            <a:r>
              <a:rPr lang="de-DE" sz="800" b="1" smtClean="0">
                <a:latin typeface="Arial" pitchFamily="34" charset="0"/>
              </a:rPr>
              <a:t>Hinweis:</a:t>
            </a:r>
            <a:r>
              <a:rPr lang="de-DE" sz="800" smtClean="0">
                <a:latin typeface="Arial" pitchFamily="34" charset="0"/>
              </a:rPr>
              <a:t> Die Schwerpunktsetzung muss „fair“ sein, darf das Thema / den Text nicht verzerren und die Schüler nicht manipulieren.  </a:t>
            </a:r>
            <a:endParaRPr lang="de-DE" sz="800" b="1" smtClean="0">
              <a:latin typeface="Arial" pitchFamily="34" charset="0"/>
            </a:endParaRPr>
          </a:p>
          <a:p>
            <a:pPr eaLnBrk="1" hangingPunct="1">
              <a:lnSpc>
                <a:spcPct val="80000"/>
              </a:lnSpc>
            </a:pPr>
            <a:r>
              <a:rPr lang="de-DE" sz="800" b="1" smtClean="0">
                <a:latin typeface="Arial" pitchFamily="34" charset="0"/>
              </a:rPr>
              <a:t>6.  Ignorieren</a:t>
            </a:r>
            <a:endParaRPr lang="de-DE" sz="800" smtClean="0">
              <a:latin typeface="Arial" pitchFamily="34" charset="0"/>
            </a:endParaRPr>
          </a:p>
          <a:p>
            <a:pPr eaLnBrk="1" hangingPunct="1">
              <a:lnSpc>
                <a:spcPct val="80000"/>
              </a:lnSpc>
            </a:pPr>
            <a:r>
              <a:rPr lang="de-DE" sz="800" smtClean="0">
                <a:latin typeface="Arial" pitchFamily="34" charset="0"/>
              </a:rPr>
              <a:t>Dies ist eine auf den ersten Blick überraschende „Operation“: Trotz möglicher Bezüge werden diese nicht ausgeführt. Der Grund kann darin liegen, dass der Lehrer das Problem einmal vorab geklärt hat.</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Tabelle über die Urgeschichte, Text zur Empfängnisverhütung</a:t>
            </a:r>
            <a:endParaRPr lang="de-DE" sz="800" b="1" smtClean="0">
              <a:latin typeface="Arial" pitchFamily="34" charset="0"/>
            </a:endParaRPr>
          </a:p>
          <a:p>
            <a:pPr eaLnBrk="1" hangingPunct="1">
              <a:lnSpc>
                <a:spcPct val="80000"/>
              </a:lnSpc>
            </a:pPr>
            <a:r>
              <a:rPr lang="de-DE" sz="800" b="1" smtClean="0">
                <a:latin typeface="Arial" pitchFamily="34" charset="0"/>
              </a:rPr>
              <a:t>Gründe:</a:t>
            </a:r>
            <a:r>
              <a:rPr lang="de-DE" sz="800" smtClean="0">
                <a:latin typeface="Arial" pitchFamily="34" charset="0"/>
              </a:rPr>
              <a:t> Schüler nicht überfordern / überfüttern; Rücksicht auf nichtchristliche Schüler / auf den Entwicklungsstand der Schüler; Förderung der Selbständigkeit</a:t>
            </a:r>
            <a:endParaRPr lang="de-DE" sz="800" b="1" smtClean="0">
              <a:latin typeface="Arial" pitchFamily="34" charset="0"/>
            </a:endParaRPr>
          </a:p>
          <a:p>
            <a:pPr eaLnBrk="1" hangingPunct="1">
              <a:lnSpc>
                <a:spcPct val="80000"/>
              </a:lnSpc>
            </a:pPr>
            <a:r>
              <a:rPr lang="de-DE" sz="800" b="1" smtClean="0">
                <a:latin typeface="Arial" pitchFamily="34" charset="0"/>
              </a:rPr>
              <a:t>7.  Modifizieren</a:t>
            </a:r>
            <a:endParaRPr lang="de-DE" sz="800" smtClean="0">
              <a:latin typeface="Arial" pitchFamily="34" charset="0"/>
            </a:endParaRPr>
          </a:p>
          <a:p>
            <a:pPr eaLnBrk="1" hangingPunct="1">
              <a:lnSpc>
                <a:spcPct val="80000"/>
              </a:lnSpc>
            </a:pPr>
            <a:r>
              <a:rPr lang="de-DE" sz="800" smtClean="0">
                <a:latin typeface="Arial" pitchFamily="34" charset="0"/>
              </a:rPr>
              <a:t>Ein vorgegebener Text wird im wesentlichen beibehalten, aber Daten oder einzelne Aussagen werden verändert, evtl. werden einzelne Passagen gekürzt oder Anmerkungen angefügt.</a:t>
            </a:r>
            <a:endParaRPr lang="de-DE" sz="800" b="1" smtClean="0">
              <a:latin typeface="Arial" pitchFamily="34" charset="0"/>
            </a:endParaRPr>
          </a:p>
          <a:p>
            <a:pPr eaLnBrk="1" hangingPunct="1">
              <a:lnSpc>
                <a:spcPct val="80000"/>
              </a:lnSpc>
            </a:pPr>
            <a:r>
              <a:rPr lang="de-DE" sz="800" b="1" smtClean="0">
                <a:latin typeface="Arial" pitchFamily="34" charset="0"/>
              </a:rPr>
              <a:t>8.  Korrigieren</a:t>
            </a:r>
            <a:endParaRPr lang="de-DE" sz="800" smtClean="0">
              <a:latin typeface="Arial" pitchFamily="34" charset="0"/>
            </a:endParaRPr>
          </a:p>
          <a:p>
            <a:pPr eaLnBrk="1" hangingPunct="1">
              <a:lnSpc>
                <a:spcPct val="80000"/>
              </a:lnSpc>
            </a:pPr>
            <a:r>
              <a:rPr lang="de-DE" sz="800" smtClean="0">
                <a:latin typeface="Arial" pitchFamily="34" charset="0"/>
              </a:rPr>
              <a:t>Sonderfall der Modifikation: Falsche Angaben werden korrigiert.</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Tabelle zur Frühgeschichte, Behauptungen über Kreationisten</a:t>
            </a:r>
            <a:endParaRPr lang="de-DE" sz="800" b="1" smtClean="0">
              <a:latin typeface="Arial" pitchFamily="34" charset="0"/>
            </a:endParaRPr>
          </a:p>
          <a:p>
            <a:pPr eaLnBrk="1" hangingPunct="1">
              <a:lnSpc>
                <a:spcPct val="80000"/>
              </a:lnSpc>
            </a:pPr>
            <a:r>
              <a:rPr lang="de-DE" sz="800" b="1" smtClean="0">
                <a:latin typeface="Arial" pitchFamily="34" charset="0"/>
              </a:rPr>
              <a:t>Grund / Ziel:</a:t>
            </a:r>
            <a:r>
              <a:rPr lang="de-DE" sz="800" smtClean="0">
                <a:latin typeface="Arial" pitchFamily="34" charset="0"/>
              </a:rPr>
              <a:t> Vermittlung korrekter Daten</a:t>
            </a:r>
            <a:endParaRPr lang="de-DE" sz="800" b="1" smtClean="0">
              <a:latin typeface="Arial" pitchFamily="34" charset="0"/>
            </a:endParaRPr>
          </a:p>
          <a:p>
            <a:pPr eaLnBrk="1" hangingPunct="1">
              <a:lnSpc>
                <a:spcPct val="80000"/>
              </a:lnSpc>
            </a:pPr>
            <a:r>
              <a:rPr lang="de-DE" sz="800" b="1" smtClean="0">
                <a:latin typeface="Arial" pitchFamily="34" charset="0"/>
              </a:rPr>
              <a:t>9.  Beurteilen</a:t>
            </a:r>
            <a:endParaRPr lang="de-DE" sz="800" smtClean="0">
              <a:latin typeface="Arial" pitchFamily="34" charset="0"/>
            </a:endParaRPr>
          </a:p>
          <a:p>
            <a:pPr eaLnBrk="1" hangingPunct="1">
              <a:lnSpc>
                <a:spcPct val="80000"/>
              </a:lnSpc>
            </a:pPr>
            <a:r>
              <a:rPr lang="de-DE" sz="800" smtClean="0">
                <a:latin typeface="Arial" pitchFamily="34" charset="0"/>
              </a:rPr>
              <a:t>Ein unveränderter Text wird im Unterricht beurteilt; das geschieht nicht </a:t>
            </a:r>
            <a:r>
              <a:rPr lang="de-DE" sz="800" i="1" smtClean="0">
                <a:latin typeface="Arial" pitchFamily="34" charset="0"/>
              </a:rPr>
              <a:t>ex cathedra</a:t>
            </a:r>
            <a:r>
              <a:rPr lang="de-DE" sz="800" smtClean="0">
                <a:latin typeface="Arial" pitchFamily="34" charset="0"/>
              </a:rPr>
              <a:t> vom Lehrer, sondern mit den Schülern. Beurteilt werden können angebliche Fakten, Verhalten, Schwerpunktsetzungen, sprachliche Manipulationen usw.</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Geschichtliche Quellen, literarische Texte, naturwissenschaftliche Behauptungen.</a:t>
            </a:r>
            <a:endParaRPr lang="de-DE" sz="800" b="1" smtClean="0">
              <a:latin typeface="Arial" pitchFamily="34" charset="0"/>
            </a:endParaRPr>
          </a:p>
          <a:p>
            <a:pPr eaLnBrk="1" hangingPunct="1">
              <a:lnSpc>
                <a:spcPct val="80000"/>
              </a:lnSpc>
            </a:pPr>
            <a:r>
              <a:rPr lang="de-DE" sz="800" b="1" smtClean="0">
                <a:latin typeface="Arial" pitchFamily="34" charset="0"/>
              </a:rPr>
              <a:t>Ziele:</a:t>
            </a:r>
            <a:r>
              <a:rPr lang="de-DE" sz="800" smtClean="0">
                <a:latin typeface="Arial" pitchFamily="34" charset="0"/>
              </a:rPr>
              <a:t> Erziehung der Schüler zur Selbständigkeit, Training, Hinterfragen</a:t>
            </a:r>
            <a:endParaRPr lang="de-DE" sz="800" b="1" smtClean="0">
              <a:latin typeface="Arial" pitchFamily="34" charset="0"/>
            </a:endParaRPr>
          </a:p>
          <a:p>
            <a:pPr eaLnBrk="1" hangingPunct="1">
              <a:lnSpc>
                <a:spcPct val="80000"/>
              </a:lnSpc>
            </a:pPr>
            <a:r>
              <a:rPr lang="de-DE" sz="800" b="1" smtClean="0">
                <a:latin typeface="Arial" pitchFamily="34" charset="0"/>
              </a:rPr>
              <a:t>10.  Vergleichen</a:t>
            </a:r>
            <a:endParaRPr lang="de-DE" sz="800" smtClean="0">
              <a:latin typeface="Arial" pitchFamily="34" charset="0"/>
            </a:endParaRPr>
          </a:p>
          <a:p>
            <a:pPr eaLnBrk="1" hangingPunct="1">
              <a:lnSpc>
                <a:spcPct val="80000"/>
              </a:lnSpc>
            </a:pPr>
            <a:r>
              <a:rPr lang="de-DE" sz="800" smtClean="0">
                <a:latin typeface="Arial" pitchFamily="34" charset="0"/>
              </a:rPr>
              <a:t>Sonderfall der Beurteilung: Um die Beurteilung oder eine Zuordnung zu ermöglichen, wird ein ähnlich gelagerter Fall (Text) herangezogen.</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Liebesgedicht von Goethe / Auszug aus dem Hohenlied, Beschreibung  gesellschaftlicher Zustände / biblischer Bericht aus Israel, utopische Entwürfe / Ideal des Gemeindelebens oder Ausblick auf die Zukunft im Neuen Testament.</a:t>
            </a:r>
            <a:endParaRPr lang="de-DE" sz="800" b="1" smtClean="0">
              <a:latin typeface="Arial" pitchFamily="34" charset="0"/>
            </a:endParaRPr>
          </a:p>
          <a:p>
            <a:pPr eaLnBrk="1" hangingPunct="1">
              <a:lnSpc>
                <a:spcPct val="80000"/>
              </a:lnSpc>
            </a:pPr>
            <a:r>
              <a:rPr lang="de-DE" sz="800" b="1" smtClean="0">
                <a:latin typeface="Arial" pitchFamily="34" charset="0"/>
              </a:rPr>
              <a:t>Ziele:</a:t>
            </a:r>
            <a:r>
              <a:rPr lang="de-DE" sz="800" smtClean="0">
                <a:latin typeface="Arial" pitchFamily="34" charset="0"/>
              </a:rPr>
              <a:t> wie bei Beurteilen, plus: Schwerpunkt auf biblische Grundlage legen.</a:t>
            </a:r>
            <a:endParaRPr lang="de-DE" sz="800" b="1" smtClean="0">
              <a:latin typeface="Arial" pitchFamily="34" charset="0"/>
            </a:endParaRPr>
          </a:p>
          <a:p>
            <a:pPr eaLnBrk="1" hangingPunct="1">
              <a:lnSpc>
                <a:spcPct val="80000"/>
              </a:lnSpc>
            </a:pPr>
            <a:r>
              <a:rPr lang="de-DE" sz="800" b="1" smtClean="0">
                <a:latin typeface="Arial" pitchFamily="34" charset="0"/>
              </a:rPr>
              <a:t>11.  Finden</a:t>
            </a:r>
            <a:endParaRPr lang="de-DE" sz="800" smtClean="0">
              <a:latin typeface="Arial" pitchFamily="34" charset="0"/>
            </a:endParaRPr>
          </a:p>
          <a:p>
            <a:pPr eaLnBrk="1" hangingPunct="1">
              <a:lnSpc>
                <a:spcPct val="80000"/>
              </a:lnSpc>
            </a:pPr>
            <a:r>
              <a:rPr lang="de-DE" sz="800" smtClean="0">
                <a:latin typeface="Arial" pitchFamily="34" charset="0"/>
              </a:rPr>
              <a:t>Biblische oder kirchengeschichtliche oder theologische Hintergründe und Grundlagen werden entdeckt.</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Alttestamentliche Bezüge in Martin Luther Kings Reden; Vorstellungen des </a:t>
            </a:r>
            <a:r>
              <a:rPr lang="de-DE" sz="800" i="1" smtClean="0">
                <a:latin typeface="Arial" pitchFamily="34" charset="0"/>
              </a:rPr>
              <a:t>American Dream</a:t>
            </a:r>
            <a:endParaRPr lang="de-DE" sz="800" b="1" smtClean="0">
              <a:latin typeface="Arial" pitchFamily="34" charset="0"/>
            </a:endParaRPr>
          </a:p>
          <a:p>
            <a:pPr eaLnBrk="1" hangingPunct="1">
              <a:lnSpc>
                <a:spcPct val="80000"/>
              </a:lnSpc>
            </a:pPr>
            <a:r>
              <a:rPr lang="de-DE" sz="800" b="1" smtClean="0">
                <a:latin typeface="Arial" pitchFamily="34" charset="0"/>
              </a:rPr>
              <a:t>Ziele:</a:t>
            </a:r>
            <a:r>
              <a:rPr lang="de-DE" sz="800" smtClean="0">
                <a:latin typeface="Arial" pitchFamily="34" charset="0"/>
              </a:rPr>
              <a:t> offensichtlich</a:t>
            </a:r>
            <a:endParaRPr lang="de-DE" sz="800" b="1" smtClean="0">
              <a:latin typeface="Arial" pitchFamily="34" charset="0"/>
            </a:endParaRPr>
          </a:p>
          <a:p>
            <a:pPr eaLnBrk="1" hangingPunct="1">
              <a:lnSpc>
                <a:spcPct val="80000"/>
              </a:lnSpc>
            </a:pPr>
            <a:r>
              <a:rPr lang="de-DE" sz="800" b="1" smtClean="0">
                <a:latin typeface="Arial" pitchFamily="34" charset="0"/>
              </a:rPr>
              <a:t>12.  Handeln</a:t>
            </a:r>
            <a:endParaRPr lang="de-DE" sz="800" smtClean="0">
              <a:latin typeface="Arial" pitchFamily="34" charset="0"/>
            </a:endParaRPr>
          </a:p>
          <a:p>
            <a:pPr eaLnBrk="1" hangingPunct="1">
              <a:lnSpc>
                <a:spcPct val="80000"/>
              </a:lnSpc>
            </a:pPr>
            <a:r>
              <a:rPr lang="de-DE" sz="800" smtClean="0">
                <a:latin typeface="Arial" pitchFamily="34" charset="0"/>
              </a:rPr>
              <a:t>Ein christlicher Impuls aus dem Unterricht wird umgesetzt.</a:t>
            </a:r>
            <a:endParaRPr lang="de-DE" sz="800" b="1" smtClean="0">
              <a:latin typeface="Arial" pitchFamily="34" charset="0"/>
            </a:endParaRPr>
          </a:p>
          <a:p>
            <a:pPr eaLnBrk="1" hangingPunct="1">
              <a:lnSpc>
                <a:spcPct val="80000"/>
              </a:lnSpc>
            </a:pPr>
            <a:r>
              <a:rPr lang="de-DE" sz="800" b="1" smtClean="0">
                <a:latin typeface="Arial" pitchFamily="34" charset="0"/>
              </a:rPr>
              <a:t>Beispiele:</a:t>
            </a:r>
            <a:r>
              <a:rPr lang="de-DE" sz="800" smtClean="0">
                <a:latin typeface="Arial" pitchFamily="34" charset="0"/>
              </a:rPr>
              <a:t> Gebetsrunde für Christen in … / für die politische Situation in …; Dank an Gott für die Schöpfung; Sammeln für …; Kontakte knüpfen mit Missionaren / Schülern in …; Einsatz in der Öffentlichkeit gegen konkretes Unrecht oder für ein als gut erkanntes Anliegen</a:t>
            </a:r>
            <a:endParaRPr lang="de-DE" sz="800" b="1" smtClean="0">
              <a:latin typeface="Arial" pitchFamily="34" charset="0"/>
            </a:endParaRPr>
          </a:p>
          <a:p>
            <a:pPr eaLnBrk="1" hangingPunct="1">
              <a:lnSpc>
                <a:spcPct val="80000"/>
              </a:lnSpc>
            </a:pPr>
            <a:r>
              <a:rPr lang="de-DE" sz="800" b="1" smtClean="0">
                <a:latin typeface="Arial" pitchFamily="34" charset="0"/>
              </a:rPr>
              <a:t>Ziele:</a:t>
            </a:r>
            <a:r>
              <a:rPr lang="de-DE" sz="800" smtClean="0">
                <a:latin typeface="Arial" pitchFamily="34" charset="0"/>
              </a:rPr>
              <a:t> Von der Theorie zur Praxis; konsequent leben.</a:t>
            </a:r>
          </a:p>
          <a:p>
            <a:pPr eaLnBrk="1" hangingPunct="1">
              <a:lnSpc>
                <a:spcPct val="80000"/>
              </a:lnSpc>
            </a:pPr>
            <a:r>
              <a:rPr lang="de-DE" sz="800" smtClean="0">
                <a:latin typeface="Arial" pitchFamily="34" charset="0"/>
              </a:rPr>
              <a:t>Die Überlegungen der vorherigen Seiten werden relativiert durch die Erfahrung und die Überzeugung, dass, wenn es darum geht, in der Schule Menschen für Jesus zu gewinnen oder Christen im Glauben zu begleiten und weiterzuführen, das Wesentliche, das wir tun können, durch wertschätzenden Umgang miteinander geschieht, wahrscheinlich sogar überwiegend außerhalb des Fachunterrichts.</a:t>
            </a:r>
          </a:p>
          <a:p>
            <a:pPr eaLnBrk="1" hangingPunct="1">
              <a:lnSpc>
                <a:spcPct val="80000"/>
              </a:lnSpc>
            </a:pPr>
            <a:r>
              <a:rPr lang="de-DE" sz="800" smtClean="0">
                <a:latin typeface="Arial" pitchFamily="34" charset="0"/>
              </a:rPr>
              <a:t>Zum Schluss dürfen wir uns über eine Entlastung freuen: Das Wesentliche überhaupt bewirkt Gott selbst. Er ist es, der unsere Schüler anspricht und ihre Herzen berührt, und er ist es, der uns selbst sensibel macht und mit der Liebe ausfüllt, die nicht nur unsere Schüler und Kollegen so sehr brauchen.</a:t>
            </a:r>
          </a:p>
          <a:p>
            <a:pPr eaLnBrk="1" hangingPunct="1">
              <a:lnSpc>
                <a:spcPct val="80000"/>
              </a:lnSpc>
            </a:pPr>
            <a:r>
              <a:rPr lang="de-DE" sz="800" smtClean="0">
                <a:latin typeface="Arial" pitchFamily="34" charset="0"/>
              </a:rPr>
              <a:t>(Dieser Artikel basiert auf einem Vortrag, den ich im Oktober 2004 im Rahmen einer Lehrerfortbildung zum Thema „Biblische Integration“ in Berlin gehalten habe. </a:t>
            </a:r>
            <a:r>
              <a:rPr lang="en-US" sz="800" smtClean="0">
                <a:latin typeface="Arial" pitchFamily="34" charset="0"/>
              </a:rPr>
              <a:t>Diese Überarbeitung: 21. April 2006)</a:t>
            </a:r>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421891"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421892" name="Rectangle 7"/>
          <p:cNvSpPr>
            <a:spLocks noGrp="1" noChangeArrowheads="1"/>
          </p:cNvSpPr>
          <p:nvPr>
            <p:ph type="sldNum" sz="quarter" idx="5"/>
          </p:nvPr>
        </p:nvSpPr>
        <p:spPr>
          <a:noFill/>
        </p:spPr>
        <p:txBody>
          <a:bodyPr/>
          <a:lstStyle/>
          <a:p>
            <a:fld id="{DDA84956-78BB-49CE-9BB4-8F280CFE596A}" type="slidenum">
              <a:rPr lang="en-US" smtClean="0">
                <a:latin typeface="Arial" pitchFamily="34" charset="0"/>
              </a:rPr>
              <a:pPr/>
              <a:t>130</a:t>
            </a:fld>
            <a:endParaRPr lang="en-US" smtClean="0">
              <a:latin typeface="Arial" pitchFamily="34" charset="0"/>
            </a:endParaRPr>
          </a:p>
        </p:txBody>
      </p:sp>
      <p:sp>
        <p:nvSpPr>
          <p:cNvPr id="42189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21FD89D9-E336-4102-BFC2-53DAB599F1BD}" type="slidenum">
              <a:rPr lang="en-US" sz="1200"/>
              <a:pPr algn="r"/>
              <a:t>130</a:t>
            </a:fld>
            <a:endParaRPr lang="en-US" sz="1200"/>
          </a:p>
        </p:txBody>
      </p:sp>
      <p:sp>
        <p:nvSpPr>
          <p:cNvPr id="421894" name="Rectangle 2"/>
          <p:cNvSpPr>
            <a:spLocks noGrp="1" noRot="1" noChangeAspect="1" noChangeArrowheads="1" noTextEdit="1"/>
          </p:cNvSpPr>
          <p:nvPr>
            <p:ph type="sldImg"/>
          </p:nvPr>
        </p:nvSpPr>
        <p:spPr>
          <a:ln/>
        </p:spPr>
      </p:sp>
      <p:sp>
        <p:nvSpPr>
          <p:cNvPr id="421895"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278531"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278532" name="Rectangle 7"/>
          <p:cNvSpPr>
            <a:spLocks noGrp="1" noChangeArrowheads="1"/>
          </p:cNvSpPr>
          <p:nvPr>
            <p:ph type="sldNum" sz="quarter" idx="5"/>
          </p:nvPr>
        </p:nvSpPr>
        <p:spPr>
          <a:noFill/>
        </p:spPr>
        <p:txBody>
          <a:bodyPr/>
          <a:lstStyle/>
          <a:p>
            <a:fld id="{BCAE3CDD-8EA7-4568-9A2D-A84FE38A43FF}" type="slidenum">
              <a:rPr lang="en-US" smtClean="0">
                <a:latin typeface="Arial" pitchFamily="34" charset="0"/>
              </a:rPr>
              <a:pPr/>
              <a:t>13</a:t>
            </a:fld>
            <a:endParaRPr lang="en-US" smtClean="0">
              <a:latin typeface="Arial" pitchFamily="34" charset="0"/>
            </a:endParaRPr>
          </a:p>
        </p:txBody>
      </p:sp>
      <p:sp>
        <p:nvSpPr>
          <p:cNvPr id="27853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6726266E-7777-4052-BD71-D57C1BD21E29}" type="slidenum">
              <a:rPr lang="en-US" sz="1200"/>
              <a:pPr algn="r"/>
              <a:t>13</a:t>
            </a:fld>
            <a:endParaRPr lang="en-US" sz="1200"/>
          </a:p>
        </p:txBody>
      </p:sp>
      <p:sp>
        <p:nvSpPr>
          <p:cNvPr id="278534" name="Rectangle 2"/>
          <p:cNvSpPr>
            <a:spLocks noGrp="1" noRot="1" noChangeAspect="1" noChangeArrowheads="1" noTextEdit="1"/>
          </p:cNvSpPr>
          <p:nvPr>
            <p:ph type="sldImg"/>
          </p:nvPr>
        </p:nvSpPr>
        <p:spPr>
          <a:ln/>
        </p:spPr>
      </p:sp>
      <p:sp>
        <p:nvSpPr>
          <p:cNvPr id="278535"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422915"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422916" name="Rectangle 7"/>
          <p:cNvSpPr>
            <a:spLocks noGrp="1" noChangeArrowheads="1"/>
          </p:cNvSpPr>
          <p:nvPr>
            <p:ph type="sldNum" sz="quarter" idx="5"/>
          </p:nvPr>
        </p:nvSpPr>
        <p:spPr>
          <a:noFill/>
        </p:spPr>
        <p:txBody>
          <a:bodyPr/>
          <a:lstStyle/>
          <a:p>
            <a:fld id="{C59E272C-01A0-4ECB-8E44-48C025242419}" type="slidenum">
              <a:rPr lang="en-US" smtClean="0">
                <a:latin typeface="Arial" pitchFamily="34" charset="0"/>
              </a:rPr>
              <a:pPr/>
              <a:t>133</a:t>
            </a:fld>
            <a:endParaRPr lang="en-US" smtClean="0">
              <a:latin typeface="Arial" pitchFamily="34" charset="0"/>
            </a:endParaRPr>
          </a:p>
        </p:txBody>
      </p:sp>
      <p:sp>
        <p:nvSpPr>
          <p:cNvPr id="422917"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B754FCAE-ADB6-4819-8C19-90354C0793C1}" type="slidenum">
              <a:rPr lang="en-US" sz="1200"/>
              <a:pPr algn="r"/>
              <a:t>133</a:t>
            </a:fld>
            <a:endParaRPr lang="en-US" sz="1200"/>
          </a:p>
        </p:txBody>
      </p:sp>
      <p:sp>
        <p:nvSpPr>
          <p:cNvPr id="422918" name="Rectangle 2"/>
          <p:cNvSpPr>
            <a:spLocks noGrp="1" noRot="1" noChangeAspect="1" noChangeArrowheads="1" noTextEdit="1"/>
          </p:cNvSpPr>
          <p:nvPr>
            <p:ph type="sldImg"/>
          </p:nvPr>
        </p:nvSpPr>
        <p:spPr>
          <a:ln/>
        </p:spPr>
      </p:sp>
      <p:sp>
        <p:nvSpPr>
          <p:cNvPr id="422919"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423939"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423940" name="Rectangle 7"/>
          <p:cNvSpPr>
            <a:spLocks noGrp="1" noChangeArrowheads="1"/>
          </p:cNvSpPr>
          <p:nvPr>
            <p:ph type="sldNum" sz="quarter" idx="5"/>
          </p:nvPr>
        </p:nvSpPr>
        <p:spPr>
          <a:noFill/>
        </p:spPr>
        <p:txBody>
          <a:bodyPr/>
          <a:lstStyle/>
          <a:p>
            <a:fld id="{CCDB65C9-911B-40F9-9481-CDDB252EC41C}" type="slidenum">
              <a:rPr lang="en-US" smtClean="0">
                <a:latin typeface="Arial" pitchFamily="34" charset="0"/>
              </a:rPr>
              <a:pPr/>
              <a:t>134</a:t>
            </a:fld>
            <a:endParaRPr lang="en-US" smtClean="0">
              <a:latin typeface="Arial" pitchFamily="34" charset="0"/>
            </a:endParaRPr>
          </a:p>
        </p:txBody>
      </p:sp>
      <p:sp>
        <p:nvSpPr>
          <p:cNvPr id="42394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E1E172E5-8413-4B3E-BE9A-66967DB285B0}" type="slidenum">
              <a:rPr lang="en-US" sz="1200"/>
              <a:pPr algn="r"/>
              <a:t>134</a:t>
            </a:fld>
            <a:endParaRPr lang="en-US" sz="1200"/>
          </a:p>
        </p:txBody>
      </p:sp>
      <p:sp>
        <p:nvSpPr>
          <p:cNvPr id="423942" name="Rectangle 2"/>
          <p:cNvSpPr>
            <a:spLocks noGrp="1" noRot="1" noChangeAspect="1" noChangeArrowheads="1" noTextEdit="1"/>
          </p:cNvSpPr>
          <p:nvPr>
            <p:ph type="sldImg"/>
          </p:nvPr>
        </p:nvSpPr>
        <p:spPr>
          <a:ln/>
        </p:spPr>
      </p:sp>
      <p:sp>
        <p:nvSpPr>
          <p:cNvPr id="423943"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424963"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424964" name="Rectangle 7"/>
          <p:cNvSpPr>
            <a:spLocks noGrp="1" noChangeArrowheads="1"/>
          </p:cNvSpPr>
          <p:nvPr>
            <p:ph type="sldNum" sz="quarter" idx="5"/>
          </p:nvPr>
        </p:nvSpPr>
        <p:spPr>
          <a:noFill/>
        </p:spPr>
        <p:txBody>
          <a:bodyPr/>
          <a:lstStyle/>
          <a:p>
            <a:fld id="{3C09CC2B-21E4-44E5-8BD8-6842F9C82874}" type="slidenum">
              <a:rPr lang="en-US" smtClean="0">
                <a:latin typeface="Arial" pitchFamily="34" charset="0"/>
              </a:rPr>
              <a:pPr/>
              <a:t>135</a:t>
            </a:fld>
            <a:endParaRPr lang="en-US" smtClean="0">
              <a:latin typeface="Arial" pitchFamily="34" charset="0"/>
            </a:endParaRPr>
          </a:p>
        </p:txBody>
      </p:sp>
      <p:sp>
        <p:nvSpPr>
          <p:cNvPr id="424965"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A9530FB3-E98A-44D4-A694-D8207B422239}" type="slidenum">
              <a:rPr lang="en-US" sz="1200"/>
              <a:pPr algn="r"/>
              <a:t>135</a:t>
            </a:fld>
            <a:endParaRPr lang="en-US" sz="1200"/>
          </a:p>
        </p:txBody>
      </p:sp>
      <p:sp>
        <p:nvSpPr>
          <p:cNvPr id="424966" name="Rectangle 2"/>
          <p:cNvSpPr>
            <a:spLocks noGrp="1" noRot="1" noChangeAspect="1" noChangeArrowheads="1" noTextEdit="1"/>
          </p:cNvSpPr>
          <p:nvPr>
            <p:ph type="sldImg"/>
          </p:nvPr>
        </p:nvSpPr>
        <p:spPr>
          <a:ln/>
        </p:spPr>
      </p:sp>
      <p:sp>
        <p:nvSpPr>
          <p:cNvPr id="424967"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425987"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425988" name="Rectangle 7"/>
          <p:cNvSpPr>
            <a:spLocks noGrp="1" noChangeArrowheads="1"/>
          </p:cNvSpPr>
          <p:nvPr>
            <p:ph type="sldNum" sz="quarter" idx="5"/>
          </p:nvPr>
        </p:nvSpPr>
        <p:spPr>
          <a:noFill/>
        </p:spPr>
        <p:txBody>
          <a:bodyPr/>
          <a:lstStyle/>
          <a:p>
            <a:fld id="{1F44A824-5903-43F4-97C4-89B9C497297B}" type="slidenum">
              <a:rPr lang="en-US" smtClean="0">
                <a:latin typeface="Arial" pitchFamily="34" charset="0"/>
              </a:rPr>
              <a:pPr/>
              <a:t>136</a:t>
            </a:fld>
            <a:endParaRPr lang="en-US" smtClean="0">
              <a:latin typeface="Arial" pitchFamily="34" charset="0"/>
            </a:endParaRPr>
          </a:p>
        </p:txBody>
      </p:sp>
      <p:sp>
        <p:nvSpPr>
          <p:cNvPr id="425989"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728ADDE6-70C5-47FE-A81C-1BCF954E8B54}" type="slidenum">
              <a:rPr lang="en-US" sz="1200"/>
              <a:pPr algn="r"/>
              <a:t>136</a:t>
            </a:fld>
            <a:endParaRPr lang="en-US" sz="1200"/>
          </a:p>
        </p:txBody>
      </p:sp>
      <p:sp>
        <p:nvSpPr>
          <p:cNvPr id="425990" name="Rectangle 2"/>
          <p:cNvSpPr>
            <a:spLocks noGrp="1" noRot="1" noChangeAspect="1" noChangeArrowheads="1" noTextEdit="1"/>
          </p:cNvSpPr>
          <p:nvPr>
            <p:ph type="sldImg"/>
          </p:nvPr>
        </p:nvSpPr>
        <p:spPr>
          <a:ln/>
        </p:spPr>
      </p:sp>
      <p:sp>
        <p:nvSpPr>
          <p:cNvPr id="425991"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427011"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427012" name="Rectangle 7"/>
          <p:cNvSpPr>
            <a:spLocks noGrp="1" noChangeArrowheads="1"/>
          </p:cNvSpPr>
          <p:nvPr>
            <p:ph type="sldNum" sz="quarter" idx="5"/>
          </p:nvPr>
        </p:nvSpPr>
        <p:spPr>
          <a:noFill/>
        </p:spPr>
        <p:txBody>
          <a:bodyPr/>
          <a:lstStyle/>
          <a:p>
            <a:fld id="{5A756C65-8751-444E-9A0D-199120425911}" type="slidenum">
              <a:rPr lang="en-US" smtClean="0">
                <a:latin typeface="Arial" pitchFamily="34" charset="0"/>
              </a:rPr>
              <a:pPr/>
              <a:t>137</a:t>
            </a:fld>
            <a:endParaRPr lang="en-US" smtClean="0">
              <a:latin typeface="Arial" pitchFamily="34" charset="0"/>
            </a:endParaRPr>
          </a:p>
        </p:txBody>
      </p:sp>
      <p:sp>
        <p:nvSpPr>
          <p:cNvPr id="42701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F265A770-C46E-46AE-BFD1-ABCF1FDA9D9F}" type="slidenum">
              <a:rPr lang="en-US" sz="1200"/>
              <a:pPr algn="r"/>
              <a:t>137</a:t>
            </a:fld>
            <a:endParaRPr lang="en-US" sz="1200"/>
          </a:p>
        </p:txBody>
      </p:sp>
      <p:sp>
        <p:nvSpPr>
          <p:cNvPr id="427014" name="Rectangle 2"/>
          <p:cNvSpPr>
            <a:spLocks noGrp="1" noRot="1" noChangeAspect="1" noChangeArrowheads="1" noTextEdit="1"/>
          </p:cNvSpPr>
          <p:nvPr>
            <p:ph type="sldImg"/>
          </p:nvPr>
        </p:nvSpPr>
        <p:spPr>
          <a:ln/>
        </p:spPr>
      </p:sp>
      <p:sp>
        <p:nvSpPr>
          <p:cNvPr id="427015"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428035"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428036" name="Rectangle 7"/>
          <p:cNvSpPr>
            <a:spLocks noGrp="1" noChangeArrowheads="1"/>
          </p:cNvSpPr>
          <p:nvPr>
            <p:ph type="sldNum" sz="quarter" idx="5"/>
          </p:nvPr>
        </p:nvSpPr>
        <p:spPr>
          <a:noFill/>
        </p:spPr>
        <p:txBody>
          <a:bodyPr/>
          <a:lstStyle/>
          <a:p>
            <a:fld id="{33194CA7-9654-4C5D-B64D-EEBACCF4B694}" type="slidenum">
              <a:rPr lang="en-US" smtClean="0">
                <a:latin typeface="Arial" pitchFamily="34" charset="0"/>
              </a:rPr>
              <a:pPr/>
              <a:t>138</a:t>
            </a:fld>
            <a:endParaRPr lang="en-US" smtClean="0">
              <a:latin typeface="Arial" pitchFamily="34" charset="0"/>
            </a:endParaRPr>
          </a:p>
        </p:txBody>
      </p:sp>
      <p:sp>
        <p:nvSpPr>
          <p:cNvPr id="428037"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06DEDF24-E34C-4B33-A426-756F9CA26DD9}" type="slidenum">
              <a:rPr lang="en-US" sz="1200"/>
              <a:pPr algn="r"/>
              <a:t>138</a:t>
            </a:fld>
            <a:endParaRPr lang="en-US" sz="1200"/>
          </a:p>
        </p:txBody>
      </p:sp>
      <p:sp>
        <p:nvSpPr>
          <p:cNvPr id="428038" name="Rectangle 2"/>
          <p:cNvSpPr>
            <a:spLocks noGrp="1" noRot="1" noChangeAspect="1" noChangeArrowheads="1" noTextEdit="1"/>
          </p:cNvSpPr>
          <p:nvPr>
            <p:ph type="sldImg"/>
          </p:nvPr>
        </p:nvSpPr>
        <p:spPr>
          <a:ln/>
        </p:spPr>
      </p:sp>
      <p:sp>
        <p:nvSpPr>
          <p:cNvPr id="428039"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429059"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429060" name="Rectangle 7"/>
          <p:cNvSpPr>
            <a:spLocks noGrp="1" noChangeArrowheads="1"/>
          </p:cNvSpPr>
          <p:nvPr>
            <p:ph type="sldNum" sz="quarter" idx="5"/>
          </p:nvPr>
        </p:nvSpPr>
        <p:spPr>
          <a:noFill/>
        </p:spPr>
        <p:txBody>
          <a:bodyPr/>
          <a:lstStyle/>
          <a:p>
            <a:fld id="{8FF4497E-BA99-42EF-991D-7D050FBC6B13}" type="slidenum">
              <a:rPr lang="en-US" smtClean="0">
                <a:latin typeface="Arial" pitchFamily="34" charset="0"/>
              </a:rPr>
              <a:pPr/>
              <a:t>139</a:t>
            </a:fld>
            <a:endParaRPr lang="en-US" smtClean="0">
              <a:latin typeface="Arial" pitchFamily="34" charset="0"/>
            </a:endParaRPr>
          </a:p>
        </p:txBody>
      </p:sp>
      <p:sp>
        <p:nvSpPr>
          <p:cNvPr id="42906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7B79D71E-699B-4EBE-ADFC-2BCE41E5C5AA}" type="slidenum">
              <a:rPr lang="en-US" sz="1200"/>
              <a:pPr algn="r"/>
              <a:t>139</a:t>
            </a:fld>
            <a:endParaRPr lang="en-US" sz="1200"/>
          </a:p>
        </p:txBody>
      </p:sp>
      <p:sp>
        <p:nvSpPr>
          <p:cNvPr id="429062" name="Rectangle 2"/>
          <p:cNvSpPr>
            <a:spLocks noGrp="1" noRot="1" noChangeAspect="1" noChangeArrowheads="1" noTextEdit="1"/>
          </p:cNvSpPr>
          <p:nvPr>
            <p:ph type="sldImg"/>
          </p:nvPr>
        </p:nvSpPr>
        <p:spPr>
          <a:ln/>
        </p:spPr>
      </p:sp>
      <p:sp>
        <p:nvSpPr>
          <p:cNvPr id="429063"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430083"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430084" name="Rectangle 7"/>
          <p:cNvSpPr>
            <a:spLocks noGrp="1" noChangeArrowheads="1"/>
          </p:cNvSpPr>
          <p:nvPr>
            <p:ph type="sldNum" sz="quarter" idx="5"/>
          </p:nvPr>
        </p:nvSpPr>
        <p:spPr>
          <a:noFill/>
        </p:spPr>
        <p:txBody>
          <a:bodyPr/>
          <a:lstStyle/>
          <a:p>
            <a:fld id="{878E466E-1403-46BB-ACB7-F64056833308}" type="slidenum">
              <a:rPr lang="en-US" smtClean="0">
                <a:latin typeface="Arial" pitchFamily="34" charset="0"/>
              </a:rPr>
              <a:pPr/>
              <a:t>140</a:t>
            </a:fld>
            <a:endParaRPr lang="en-US" smtClean="0">
              <a:latin typeface="Arial" pitchFamily="34" charset="0"/>
            </a:endParaRPr>
          </a:p>
        </p:txBody>
      </p:sp>
      <p:sp>
        <p:nvSpPr>
          <p:cNvPr id="430085"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BEC3DA3B-FC10-43AA-AA43-94B042AB8A13}" type="slidenum">
              <a:rPr lang="en-US" sz="1200"/>
              <a:pPr algn="r"/>
              <a:t>140</a:t>
            </a:fld>
            <a:endParaRPr lang="en-US" sz="1200"/>
          </a:p>
        </p:txBody>
      </p:sp>
      <p:sp>
        <p:nvSpPr>
          <p:cNvPr id="430086" name="Rectangle 2"/>
          <p:cNvSpPr>
            <a:spLocks noGrp="1" noRot="1" noChangeAspect="1" noChangeArrowheads="1" noTextEdit="1"/>
          </p:cNvSpPr>
          <p:nvPr>
            <p:ph type="sldImg"/>
          </p:nvPr>
        </p:nvSpPr>
        <p:spPr>
          <a:ln/>
        </p:spPr>
      </p:sp>
      <p:sp>
        <p:nvSpPr>
          <p:cNvPr id="430087"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443395"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443396" name="Rectangle 7"/>
          <p:cNvSpPr>
            <a:spLocks noGrp="1" noChangeArrowheads="1"/>
          </p:cNvSpPr>
          <p:nvPr>
            <p:ph type="sldNum" sz="quarter" idx="5"/>
          </p:nvPr>
        </p:nvSpPr>
        <p:spPr>
          <a:noFill/>
        </p:spPr>
        <p:txBody>
          <a:bodyPr/>
          <a:lstStyle/>
          <a:p>
            <a:fld id="{F2A1EF13-6FDA-4EBA-84E5-9761C08864FB}" type="slidenum">
              <a:rPr lang="en-US" smtClean="0">
                <a:latin typeface="Arial" pitchFamily="34" charset="0"/>
              </a:rPr>
              <a:pPr/>
              <a:t>141</a:t>
            </a:fld>
            <a:endParaRPr lang="en-US" smtClean="0">
              <a:latin typeface="Arial" pitchFamily="34" charset="0"/>
            </a:endParaRPr>
          </a:p>
        </p:txBody>
      </p:sp>
      <p:sp>
        <p:nvSpPr>
          <p:cNvPr id="44339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2EC6911-F8D3-4CCB-BD52-F941517EC7D7}" type="slidenum">
              <a:rPr lang="en-US" sz="1200">
                <a:latin typeface="Calibri" pitchFamily="34" charset="0"/>
              </a:rPr>
              <a:pPr algn="r"/>
              <a:t>141</a:t>
            </a:fld>
            <a:endParaRPr lang="en-US" sz="1200">
              <a:latin typeface="Calibri" pitchFamily="34" charset="0"/>
            </a:endParaRPr>
          </a:p>
        </p:txBody>
      </p:sp>
      <p:sp>
        <p:nvSpPr>
          <p:cNvPr id="443398" name="Rectangle 2"/>
          <p:cNvSpPr>
            <a:spLocks noGrp="1" noRot="1" noChangeAspect="1" noChangeArrowheads="1" noTextEdit="1"/>
          </p:cNvSpPr>
          <p:nvPr>
            <p:ph type="sldImg"/>
          </p:nvPr>
        </p:nvSpPr>
        <p:spPr>
          <a:solidFill>
            <a:srgbClr val="FFFFFF"/>
          </a:solidFill>
          <a:ln/>
        </p:spPr>
      </p:sp>
      <p:sp>
        <p:nvSpPr>
          <p:cNvPr id="443399"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marL="228600" indent="-228600">
              <a:spcBef>
                <a:spcPct val="0"/>
              </a:spcBef>
            </a:pPr>
            <a:r>
              <a:rPr lang="en-CA" smtClean="0">
                <a:latin typeface="Arial" pitchFamily="34" charset="0"/>
              </a:rPr>
              <a:t>The Truth must permeate every part of the education process. </a:t>
            </a:r>
          </a:p>
          <a:p>
            <a:pPr marL="228600" indent="-228600">
              <a:spcBef>
                <a:spcPct val="0"/>
              </a:spcBef>
            </a:pPr>
            <a:endParaRPr lang="en-CA" smtClean="0">
              <a:latin typeface="Arial" pitchFamily="34" charset="0"/>
            </a:endParaRPr>
          </a:p>
          <a:p>
            <a:pPr marL="228600" indent="-228600">
              <a:spcBef>
                <a:spcPct val="0"/>
              </a:spcBef>
            </a:pPr>
            <a:r>
              <a:rPr lang="en-CA" smtClean="0">
                <a:latin typeface="Arial" pitchFamily="34" charset="0"/>
              </a:rPr>
              <a:t>If the teacher is not transformed by Truth – the living Word of God, the Bible, and the Word, Jesus Christ Himself – he will tend to push people away from Christ rather than draw them toward Him. Nothing else works if this is missing. The truth must be integrated into the life of the teacher, transforming his or her thinking, feeling and behaving, before he or she can be used to transform the lives of students – parable of the sawdust and the plank (Matt 7:3-5, Luke 6:41-42).</a:t>
            </a:r>
          </a:p>
          <a:p>
            <a:pPr marL="228600" indent="-228600">
              <a:spcBef>
                <a:spcPct val="0"/>
              </a:spcBef>
            </a:pPr>
            <a:endParaRPr lang="en-CA" smtClean="0">
              <a:latin typeface="Arial" pitchFamily="34" charset="0"/>
            </a:endParaRPr>
          </a:p>
          <a:p>
            <a:pPr marL="228600" indent="-228600">
              <a:spcBef>
                <a:spcPct val="0"/>
              </a:spcBef>
            </a:pPr>
            <a:r>
              <a:rPr lang="en-CA" smtClean="0">
                <a:latin typeface="Arial" pitchFamily="34" charset="0"/>
              </a:rPr>
              <a:t>I’m not going to address this part because it is addressed in every message, every Sunday School class, every tape, and every book and is relevant for every Christian whether they are a teacher or not. It is not that we have put everything into practise, but I want to focus on things are more exclusively related to education.</a:t>
            </a:r>
          </a:p>
          <a:p>
            <a:pPr marL="228600" indent="-228600">
              <a:spcBef>
                <a:spcPct val="0"/>
              </a:spcBef>
            </a:pPr>
            <a:endParaRPr lang="en-CA" smtClean="0">
              <a:latin typeface="Arial" pitchFamily="34" charset="0"/>
            </a:endParaRPr>
          </a:p>
          <a:p>
            <a:pPr marL="228600" indent="-228600">
              <a:spcBef>
                <a:spcPct val="0"/>
              </a:spcBef>
            </a:pPr>
            <a:r>
              <a:rPr lang="en-CA" smtClean="0">
                <a:latin typeface="Arial" pitchFamily="34" charset="0"/>
              </a:rPr>
              <a:t>Because there is often great concern about what can or cannot be said in a public school – and public schools are where most of us have been trained and gotten our experience – many Christians focus on how to be a Christian in the classroom by considering their approach or methodology. Sometimes it doesn’t get much beyond being nice and being moral, but it is a start at considering what it means to having education which is Christian by nature and not just by name.</a:t>
            </a:r>
          </a:p>
          <a:p>
            <a:pPr marL="228600" indent="-228600">
              <a:spcBef>
                <a:spcPct val="0"/>
              </a:spcBef>
            </a:pPr>
            <a:endParaRPr lang="en-CA" smtClean="0">
              <a:latin typeface="Arial" pitchFamily="34" charset="0"/>
            </a:endParaRPr>
          </a:p>
          <a:p>
            <a:pPr marL="228600" indent="-228600">
              <a:spcBef>
                <a:spcPct val="0"/>
              </a:spcBef>
            </a:pPr>
            <a:r>
              <a:rPr lang="en-CA" smtClean="0">
                <a:latin typeface="Arial" pitchFamily="34" charset="0"/>
              </a:rPr>
              <a:t>There is an interesting article by Donald Oppewal, </a:t>
            </a:r>
            <a:r>
              <a:rPr lang="en-CA" b="1" smtClean="0">
                <a:latin typeface="Arial" pitchFamily="34" charset="0"/>
              </a:rPr>
              <a:t>Biblical Knowing and Teaching, </a:t>
            </a:r>
            <a:r>
              <a:rPr lang="en-CA" smtClean="0">
                <a:latin typeface="Arial" pitchFamily="34" charset="0"/>
              </a:rPr>
              <a:t>a Calvin College Monograph, 1985 which addresses more of this question that I’d recommend for your reading enjoyment. I’d summarize the focus of this aspect of Christian education as  being on relationships: teacher-student, student-teacher, student-student, teacher-teacher, teacher-administration, administration-teacher, teacher-parent, parent-teacher, parent-student, student-parent.</a:t>
            </a:r>
          </a:p>
          <a:p>
            <a:pPr marL="228600" indent="-228600">
              <a:spcBef>
                <a:spcPct val="0"/>
              </a:spcBef>
            </a:pPr>
            <a:endParaRPr lang="en-CA" smtClean="0">
              <a:latin typeface="Arial" pitchFamily="34" charset="0"/>
            </a:endParaRPr>
          </a:p>
          <a:p>
            <a:pPr marL="228600" indent="-228600">
              <a:spcBef>
                <a:spcPct val="0"/>
              </a:spcBef>
            </a:pPr>
            <a:r>
              <a:rPr lang="en-CA" smtClean="0">
                <a:latin typeface="Arial" pitchFamily="34" charset="0"/>
              </a:rPr>
              <a:t>This is also critically important. There is a sense in which a teacher’s relationship to God and His Word will naturally transform their relationships with everyone else, but unless teachers consciously consider this aspect of Christian education it is likely they will be “like their teachers” (Luke 6:40) and operate in god-less or un-godly ways. After all, Rom. 12:2 says we are “transformed by the renewing of our mind” so if we don’t engage our minds, it is unlikely much transformation will take place.</a:t>
            </a:r>
          </a:p>
          <a:p>
            <a:pPr marL="228600" indent="-228600">
              <a:spcBef>
                <a:spcPct val="0"/>
              </a:spcBef>
            </a:pPr>
            <a:endParaRPr lang="en-CA" smtClean="0">
              <a:latin typeface="Arial" pitchFamily="34" charset="0"/>
            </a:endParaRPr>
          </a:p>
          <a:p>
            <a:pPr marL="228600" indent="-228600">
              <a:spcBef>
                <a:spcPct val="0"/>
              </a:spcBef>
            </a:pPr>
            <a:r>
              <a:rPr lang="en-CA" smtClean="0">
                <a:latin typeface="Arial" pitchFamily="34" charset="0"/>
              </a:rPr>
              <a:t>It is the third aspect of Christian education that I believe from my own experience, is the least transformed. There are many reasons:</a:t>
            </a:r>
          </a:p>
          <a:p>
            <a:pPr marL="228600" indent="-228600">
              <a:spcBef>
                <a:spcPct val="0"/>
              </a:spcBef>
              <a:buFontTx/>
              <a:buAutoNum type="arabicPeriod"/>
            </a:pPr>
            <a:r>
              <a:rPr lang="en-CA" smtClean="0">
                <a:latin typeface="Arial" pitchFamily="34" charset="0"/>
              </a:rPr>
              <a:t>Most Christians have been trained by non-Christians</a:t>
            </a:r>
          </a:p>
          <a:p>
            <a:pPr marL="228600" indent="-228600">
              <a:spcBef>
                <a:spcPct val="0"/>
              </a:spcBef>
              <a:buFontTx/>
              <a:buAutoNum type="arabicPeriod"/>
            </a:pPr>
            <a:r>
              <a:rPr lang="en-CA" smtClean="0">
                <a:latin typeface="Arial" pitchFamily="34" charset="0"/>
              </a:rPr>
              <a:t>Most Christians have taught in situations where introducing Christ in the classroom was highly restricted</a:t>
            </a:r>
          </a:p>
          <a:p>
            <a:pPr marL="228600" indent="-228600">
              <a:spcBef>
                <a:spcPct val="0"/>
              </a:spcBef>
              <a:buFontTx/>
              <a:buAutoNum type="arabicPeriod"/>
            </a:pPr>
            <a:r>
              <a:rPr lang="en-CA" smtClean="0">
                <a:latin typeface="Arial" pitchFamily="34" charset="0"/>
              </a:rPr>
              <a:t>Most Christians operate as functional dualists with God and His Word only being relevant to “spiritual” things and not physical things.</a:t>
            </a:r>
          </a:p>
          <a:p>
            <a:pPr marL="228600" indent="-228600">
              <a:spcBef>
                <a:spcPct val="0"/>
              </a:spcBef>
            </a:pPr>
            <a:endParaRPr lang="en-CA" smtClean="0">
              <a:latin typeface="Arial" pitchFamily="34" charset="0"/>
            </a:endParaRPr>
          </a:p>
          <a:p>
            <a:pPr marL="228600" indent="-228600">
              <a:spcBef>
                <a:spcPct val="0"/>
              </a:spcBef>
            </a:pPr>
            <a:endParaRPr lang="en-CA" smtClean="0">
              <a:latin typeface="Arial" pitchFamily="34" charset="0"/>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444419"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444420" name="Rectangle 7"/>
          <p:cNvSpPr>
            <a:spLocks noGrp="1" noChangeArrowheads="1"/>
          </p:cNvSpPr>
          <p:nvPr>
            <p:ph type="sldNum" sz="quarter" idx="5"/>
          </p:nvPr>
        </p:nvSpPr>
        <p:spPr>
          <a:noFill/>
        </p:spPr>
        <p:txBody>
          <a:bodyPr/>
          <a:lstStyle/>
          <a:p>
            <a:fld id="{5AA15E5C-4768-4A98-9D2D-CF305F27F2AD}" type="slidenum">
              <a:rPr lang="en-US" smtClean="0">
                <a:latin typeface="Arial" pitchFamily="34" charset="0"/>
              </a:rPr>
              <a:pPr/>
              <a:t>142</a:t>
            </a:fld>
            <a:endParaRPr lang="en-US" smtClean="0">
              <a:latin typeface="Arial" pitchFamily="34" charset="0"/>
            </a:endParaRPr>
          </a:p>
        </p:txBody>
      </p:sp>
      <p:sp>
        <p:nvSpPr>
          <p:cNvPr id="44442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400E7615-6D37-44C5-89F2-39AB51A17D12}" type="slidenum">
              <a:rPr lang="en-US" sz="1200"/>
              <a:pPr algn="r"/>
              <a:t>142</a:t>
            </a:fld>
            <a:endParaRPr lang="en-US" sz="1200"/>
          </a:p>
        </p:txBody>
      </p:sp>
      <p:sp>
        <p:nvSpPr>
          <p:cNvPr id="444422" name="Rectangle 2"/>
          <p:cNvSpPr>
            <a:spLocks noGrp="1" noRot="1" noChangeAspect="1" noChangeArrowheads="1" noTextEdit="1"/>
          </p:cNvSpPr>
          <p:nvPr>
            <p:ph type="sldImg"/>
          </p:nvPr>
        </p:nvSpPr>
        <p:spPr>
          <a:xfrm>
            <a:off x="1141413" y="685800"/>
            <a:ext cx="4572000" cy="3429000"/>
          </a:xfrm>
          <a:ln/>
        </p:spPr>
      </p:sp>
      <p:sp>
        <p:nvSpPr>
          <p:cNvPr id="444423" name="Rectangle 3"/>
          <p:cNvSpPr>
            <a:spLocks noGrp="1" noChangeArrowheads="1"/>
          </p:cNvSpPr>
          <p:nvPr>
            <p:ph type="body" idx="1"/>
          </p:nvPr>
        </p:nvSpPr>
        <p:spPr>
          <a:xfrm>
            <a:off x="912813" y="4343400"/>
            <a:ext cx="5032375" cy="4114800"/>
          </a:xfrm>
          <a:noFill/>
          <a:ln/>
        </p:spPr>
        <p:txBody>
          <a:bodyPr/>
          <a:lstStyle/>
          <a:p>
            <a:pPr eaLnBrk="1" hangingPunct="1"/>
            <a:r>
              <a:rPr lang="en-GB" i="1" smtClean="0">
                <a:latin typeface="Arial" pitchFamily="34" charset="0"/>
              </a:rPr>
              <a:t>Proverbs 1:7 </a:t>
            </a:r>
            <a:br>
              <a:rPr lang="en-GB" i="1" smtClean="0">
                <a:latin typeface="Arial" pitchFamily="34" charset="0"/>
              </a:rPr>
            </a:br>
            <a:r>
              <a:rPr lang="en-GB" i="1" smtClean="0">
                <a:latin typeface="Arial" pitchFamily="34" charset="0"/>
              </a:rPr>
              <a:t>The fear of the Lord is the beginning of knowledge,</a:t>
            </a:r>
            <a:br>
              <a:rPr lang="en-GB" i="1" smtClean="0">
                <a:latin typeface="Arial" pitchFamily="34" charset="0"/>
              </a:rPr>
            </a:br>
            <a:r>
              <a:rPr lang="en-GB" i="1" smtClean="0">
                <a:latin typeface="Arial" pitchFamily="34" charset="0"/>
              </a:rPr>
              <a:t>    but fools despise wisdom and discipline.</a:t>
            </a:r>
          </a:p>
          <a:p>
            <a:pPr eaLnBrk="1" hangingPunct="1"/>
            <a:r>
              <a:rPr lang="en-GB" i="1" smtClean="0">
                <a:latin typeface="Arial" pitchFamily="34" charset="0"/>
              </a:rPr>
              <a:t>Proverbs 3:13 </a:t>
            </a:r>
            <a:br>
              <a:rPr lang="en-GB" i="1" smtClean="0">
                <a:latin typeface="Arial" pitchFamily="34" charset="0"/>
              </a:rPr>
            </a:br>
            <a:r>
              <a:rPr lang="en-GB" i="1" smtClean="0">
                <a:latin typeface="Arial" pitchFamily="34" charset="0"/>
              </a:rPr>
              <a:t>Blessed is the man who finds wisdom,</a:t>
            </a:r>
            <a:br>
              <a:rPr lang="en-GB" i="1" smtClean="0">
                <a:latin typeface="Arial" pitchFamily="34" charset="0"/>
              </a:rPr>
            </a:br>
            <a:r>
              <a:rPr lang="en-GB" i="1" smtClean="0">
                <a:latin typeface="Arial" pitchFamily="34" charset="0"/>
              </a:rPr>
              <a:t>    the man who gains understanding, </a:t>
            </a:r>
          </a:p>
          <a:p>
            <a:pPr eaLnBrk="1" hangingPunct="1"/>
            <a:r>
              <a:rPr lang="en-GB" i="1" smtClean="0">
                <a:latin typeface="Arial" pitchFamily="34" charset="0"/>
              </a:rPr>
              <a:t>Proverbs 4:5-7 </a:t>
            </a:r>
            <a:br>
              <a:rPr lang="en-GB" i="1" smtClean="0">
                <a:latin typeface="Arial" pitchFamily="34" charset="0"/>
              </a:rPr>
            </a:br>
            <a:r>
              <a:rPr lang="en-GB" i="1" smtClean="0">
                <a:latin typeface="Arial" pitchFamily="34" charset="0"/>
              </a:rPr>
              <a:t>Get wisdom, get understanding;</a:t>
            </a:r>
            <a:br>
              <a:rPr lang="en-GB" i="1" smtClean="0">
                <a:latin typeface="Arial" pitchFamily="34" charset="0"/>
              </a:rPr>
            </a:br>
            <a:r>
              <a:rPr lang="en-GB" i="1" smtClean="0">
                <a:latin typeface="Arial" pitchFamily="34" charset="0"/>
              </a:rPr>
              <a:t>    do not forget my words or swerve from them. </a:t>
            </a:r>
            <a:br>
              <a:rPr lang="en-GB" i="1" smtClean="0">
                <a:latin typeface="Arial" pitchFamily="34" charset="0"/>
              </a:rPr>
            </a:br>
            <a:r>
              <a:rPr lang="en-GB" i="1" smtClean="0">
                <a:latin typeface="Arial" pitchFamily="34" charset="0"/>
              </a:rPr>
              <a:t>[6] Do not forsake wisdom, and she will protect you;</a:t>
            </a:r>
            <a:br>
              <a:rPr lang="en-GB" i="1" smtClean="0">
                <a:latin typeface="Arial" pitchFamily="34" charset="0"/>
              </a:rPr>
            </a:br>
            <a:r>
              <a:rPr lang="en-GB" i="1" smtClean="0">
                <a:latin typeface="Arial" pitchFamily="34" charset="0"/>
              </a:rPr>
              <a:t>    love her, and she will watch over you. </a:t>
            </a:r>
            <a:br>
              <a:rPr lang="en-GB" i="1" smtClean="0">
                <a:latin typeface="Arial" pitchFamily="34" charset="0"/>
              </a:rPr>
            </a:br>
            <a:r>
              <a:rPr lang="en-GB" i="1" smtClean="0">
                <a:latin typeface="Arial" pitchFamily="34" charset="0"/>
              </a:rPr>
              <a:t>[7] Wisdom is supreme; therefore get wisdom.</a:t>
            </a:r>
            <a:br>
              <a:rPr lang="en-GB" i="1" smtClean="0">
                <a:latin typeface="Arial" pitchFamily="34" charset="0"/>
              </a:rPr>
            </a:br>
            <a:r>
              <a:rPr lang="en-GB" i="1" smtClean="0">
                <a:latin typeface="Arial" pitchFamily="34" charset="0"/>
              </a:rPr>
              <a:t>    Though it cost all you have, get understanding. </a:t>
            </a:r>
            <a:endParaRPr lang="en-GB" smtClean="0">
              <a:latin typeface="Arial" pitchFamily="34" charset="0"/>
            </a:endParaRPr>
          </a:p>
          <a:p>
            <a:pPr eaLnBrk="1" hangingPunct="1"/>
            <a:r>
              <a:rPr lang="en-GB" smtClean="0">
                <a:latin typeface="Arial" pitchFamily="34" charset="0"/>
              </a:rPr>
              <a:t>Wisdom = transformation – God wants us to be changed in the way we live</a:t>
            </a:r>
            <a:endParaRPr lang="en-GB" i="1" smtClean="0">
              <a:latin typeface="Arial" pitchFamily="34" charset="0"/>
            </a:endParaRPr>
          </a:p>
          <a:p>
            <a:pPr eaLnBrk="1" hangingPunct="1"/>
            <a:r>
              <a:rPr lang="en-GB" i="1" smtClean="0">
                <a:latin typeface="Arial" pitchFamily="34" charset="0"/>
              </a:rPr>
              <a:t>James 1:22-25 </a:t>
            </a:r>
            <a:br>
              <a:rPr lang="en-GB" i="1" smtClean="0">
                <a:latin typeface="Arial" pitchFamily="34" charset="0"/>
              </a:rPr>
            </a:br>
            <a:r>
              <a:rPr lang="en-GB" i="1" smtClean="0">
                <a:latin typeface="Arial" pitchFamily="34" charset="0"/>
              </a:rPr>
              <a:t>Do not merely listen to the word, and so deceive yourselves. Do what it says. [23] Anyone who listens to the word but does not do what it says is like a man who looks at his face in a mirror [24] and, after looking at himself, goes away and immediately forgets what he looks like. [25] But the man who looks intently into the perfect law that gives freedom, and continues to do this, not forgetting what he has heard, but doing it--he will be blessed in what he does. </a:t>
            </a:r>
            <a:endParaRPr lang="en-GB" smtClean="0">
              <a:latin typeface="Arial" pitchFamily="34" charset="0"/>
            </a:endParaRPr>
          </a:p>
          <a:p>
            <a:pPr eaLnBrk="1" hangingPunct="1"/>
            <a:r>
              <a:rPr lang="en-GB" smtClean="0">
                <a:latin typeface="Arial" pitchFamily="34" charset="0"/>
              </a:rPr>
              <a:t>If we don’t do anything different as the result of what we hear we are fooling ourselves if we say that we’ve really learned anything.</a:t>
            </a:r>
            <a:endParaRPr lang="en-US"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279555"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279556" name="Rectangle 7"/>
          <p:cNvSpPr>
            <a:spLocks noGrp="1" noChangeArrowheads="1"/>
          </p:cNvSpPr>
          <p:nvPr>
            <p:ph type="sldNum" sz="quarter" idx="5"/>
          </p:nvPr>
        </p:nvSpPr>
        <p:spPr>
          <a:noFill/>
        </p:spPr>
        <p:txBody>
          <a:bodyPr/>
          <a:lstStyle/>
          <a:p>
            <a:fld id="{2835493F-1820-4CDA-A3CB-D340E381BADF}" type="slidenum">
              <a:rPr lang="en-US" smtClean="0">
                <a:latin typeface="Arial" pitchFamily="34" charset="0"/>
              </a:rPr>
              <a:pPr/>
              <a:t>14</a:t>
            </a:fld>
            <a:endParaRPr lang="en-US" smtClean="0">
              <a:latin typeface="Arial" pitchFamily="34" charset="0"/>
            </a:endParaRPr>
          </a:p>
        </p:txBody>
      </p:sp>
      <p:sp>
        <p:nvSpPr>
          <p:cNvPr id="279557"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30FF8464-B360-4FBE-A7DC-B430D0FBE519}" type="slidenum">
              <a:rPr lang="en-US" sz="1200"/>
              <a:pPr algn="r"/>
              <a:t>14</a:t>
            </a:fld>
            <a:endParaRPr lang="en-US" sz="1200"/>
          </a:p>
        </p:txBody>
      </p:sp>
      <p:sp>
        <p:nvSpPr>
          <p:cNvPr id="279558" name="Rectangle 2"/>
          <p:cNvSpPr>
            <a:spLocks noGrp="1" noRot="1" noChangeAspect="1" noChangeArrowheads="1" noTextEdit="1"/>
          </p:cNvSpPr>
          <p:nvPr>
            <p:ph type="sldImg"/>
          </p:nvPr>
        </p:nvSpPr>
        <p:spPr>
          <a:ln/>
        </p:spPr>
      </p:sp>
      <p:sp>
        <p:nvSpPr>
          <p:cNvPr id="279559" name="Rectangle 3"/>
          <p:cNvSpPr>
            <a:spLocks noGrp="1" noChangeArrowheads="1"/>
          </p:cNvSpPr>
          <p:nvPr>
            <p:ph type="body" idx="1"/>
          </p:nvPr>
        </p:nvSpPr>
        <p:spPr>
          <a:xfrm>
            <a:off x="685800" y="4343400"/>
            <a:ext cx="5486400" cy="4114800"/>
          </a:xfrm>
          <a:noFill/>
          <a:ln/>
        </p:spPr>
        <p:txBody>
          <a:bodyPr/>
          <a:lstStyle/>
          <a:p>
            <a:pPr eaLnBrk="1" hangingPunct="1"/>
            <a:r>
              <a:rPr lang="en-CA" smtClean="0">
                <a:latin typeface="Arial" pitchFamily="34" charset="0"/>
              </a:rPr>
              <a:t>The evolution of the bicycle is a typical example of the technological evolution. The first bikes were cobbled together from pieces of horse-drawn wagons. As the designer also became the motor or draft animal, efforts to reduce weight, improve control, safety and efficiency were stimulated. Ultimately, in less than 200 years the bicycle and rider on a paved road have become the single most efficient land vehicle (greatest distance traveled per weight per unit of energy expended) of any and all land traveling vehicles or animals. When the overall economics are considered, travelling by bicycle is cheaper than walking! </a:t>
            </a:r>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445443"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445444" name="Rectangle 7"/>
          <p:cNvSpPr>
            <a:spLocks noGrp="1" noChangeArrowheads="1"/>
          </p:cNvSpPr>
          <p:nvPr>
            <p:ph type="sldNum" sz="quarter" idx="5"/>
          </p:nvPr>
        </p:nvSpPr>
        <p:spPr>
          <a:noFill/>
        </p:spPr>
        <p:txBody>
          <a:bodyPr/>
          <a:lstStyle/>
          <a:p>
            <a:fld id="{1486DC36-BFF4-49C3-ACB0-35130B5FAD98}" type="slidenum">
              <a:rPr lang="en-US" smtClean="0">
                <a:latin typeface="Arial" pitchFamily="34" charset="0"/>
              </a:rPr>
              <a:pPr/>
              <a:t>143</a:t>
            </a:fld>
            <a:endParaRPr lang="en-US" smtClean="0">
              <a:latin typeface="Arial" pitchFamily="34" charset="0"/>
            </a:endParaRPr>
          </a:p>
        </p:txBody>
      </p:sp>
      <p:sp>
        <p:nvSpPr>
          <p:cNvPr id="445445"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14AC531A-80C6-4141-991B-B353D1EDB0DA}" type="slidenum">
              <a:rPr lang="en-US" sz="1200"/>
              <a:pPr algn="r"/>
              <a:t>143</a:t>
            </a:fld>
            <a:endParaRPr lang="en-US" sz="1200"/>
          </a:p>
        </p:txBody>
      </p:sp>
      <p:sp>
        <p:nvSpPr>
          <p:cNvPr id="445446" name="Rectangle 2"/>
          <p:cNvSpPr>
            <a:spLocks noGrp="1" noRot="1" noChangeAspect="1" noChangeArrowheads="1" noTextEdit="1"/>
          </p:cNvSpPr>
          <p:nvPr>
            <p:ph type="sldImg"/>
          </p:nvPr>
        </p:nvSpPr>
        <p:spPr>
          <a:xfrm>
            <a:off x="2035175" y="533400"/>
            <a:ext cx="2943225" cy="2208213"/>
          </a:xfrm>
          <a:ln/>
        </p:spPr>
      </p:sp>
      <p:sp>
        <p:nvSpPr>
          <p:cNvPr id="445447" name="Rectangle 3"/>
          <p:cNvSpPr>
            <a:spLocks noGrp="1" noChangeArrowheads="1"/>
          </p:cNvSpPr>
          <p:nvPr>
            <p:ph type="body" idx="1"/>
          </p:nvPr>
        </p:nvSpPr>
        <p:spPr>
          <a:xfrm>
            <a:off x="609600" y="2971800"/>
            <a:ext cx="5792788" cy="57150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7"/>
          <p:cNvSpPr>
            <a:spLocks noGrp="1" noChangeArrowheads="1"/>
          </p:cNvSpPr>
          <p:nvPr>
            <p:ph type="sldNum" sz="quarter" idx="5"/>
          </p:nvPr>
        </p:nvSpPr>
        <p:spPr>
          <a:noFill/>
        </p:spPr>
        <p:txBody>
          <a:bodyPr/>
          <a:lstStyle/>
          <a:p>
            <a:fld id="{3DDBFEF8-0196-4046-BB3C-67BB85A79B74}" type="slidenum">
              <a:rPr lang="en-US" smtClean="0">
                <a:latin typeface="Arial" pitchFamily="34" charset="0"/>
              </a:rPr>
              <a:pPr/>
              <a:t>144</a:t>
            </a:fld>
            <a:endParaRPr lang="en-US" smtClean="0">
              <a:latin typeface="Arial" pitchFamily="34" charset="0"/>
            </a:endParaRPr>
          </a:p>
        </p:txBody>
      </p:sp>
      <p:sp>
        <p:nvSpPr>
          <p:cNvPr id="299011" name="Rectangle 2"/>
          <p:cNvSpPr>
            <a:spLocks noGrp="1" noRot="1" noChangeAspect="1" noChangeArrowheads="1" noTextEdit="1"/>
          </p:cNvSpPr>
          <p:nvPr>
            <p:ph type="sldImg"/>
          </p:nvPr>
        </p:nvSpPr>
        <p:spPr>
          <a:ln/>
        </p:spPr>
      </p:sp>
      <p:sp>
        <p:nvSpPr>
          <p:cNvPr id="29901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noChangeArrowheads="1"/>
          </p:cNvSpPr>
          <p:nvPr>
            <p:ph type="hdr" sz="quarter"/>
          </p:nvPr>
        </p:nvSpPr>
        <p:spPr>
          <a:noFill/>
        </p:spPr>
        <p:txBody>
          <a:bodyPr/>
          <a:lstStyle/>
          <a:p>
            <a:r>
              <a:rPr lang="en-US" smtClean="0">
                <a:latin typeface="Arial" pitchFamily="34" charset="0"/>
              </a:rPr>
              <a:t>Implementation methods.ppt</a:t>
            </a:r>
          </a:p>
        </p:txBody>
      </p:sp>
      <p:sp>
        <p:nvSpPr>
          <p:cNvPr id="335875" name="Rectangle 3"/>
          <p:cNvSpPr>
            <a:spLocks noGrp="1" noChangeArrowheads="1"/>
          </p:cNvSpPr>
          <p:nvPr>
            <p:ph type="dt" sz="quarter" idx="1"/>
          </p:nvPr>
        </p:nvSpPr>
        <p:spPr>
          <a:noFill/>
        </p:spPr>
        <p:txBody>
          <a:bodyPr/>
          <a:lstStyle/>
          <a:p>
            <a:fld id="{838B96E7-8A54-45F9-B3E5-C0724D957B87}" type="datetime1">
              <a:rPr lang="en-US" smtClean="0">
                <a:latin typeface="Arial" pitchFamily="34" charset="0"/>
              </a:rPr>
              <a:pPr/>
              <a:t>2009-02-04</a:t>
            </a:fld>
            <a:endParaRPr lang="en-US" smtClean="0">
              <a:latin typeface="Arial" pitchFamily="34" charset="0"/>
            </a:endParaRPr>
          </a:p>
        </p:txBody>
      </p:sp>
      <p:sp>
        <p:nvSpPr>
          <p:cNvPr id="335876" name="Rectangle 7"/>
          <p:cNvSpPr>
            <a:spLocks noGrp="1" noChangeArrowheads="1"/>
          </p:cNvSpPr>
          <p:nvPr>
            <p:ph type="sldNum" sz="quarter" idx="5"/>
          </p:nvPr>
        </p:nvSpPr>
        <p:spPr>
          <a:noFill/>
        </p:spPr>
        <p:txBody>
          <a:bodyPr/>
          <a:lstStyle/>
          <a:p>
            <a:fld id="{C988E040-AA4F-4088-9A0A-37135E933569}" type="slidenum">
              <a:rPr lang="en-US" smtClean="0">
                <a:latin typeface="Arial" pitchFamily="34" charset="0"/>
              </a:rPr>
              <a:pPr/>
              <a:t>145</a:t>
            </a:fld>
            <a:endParaRPr lang="en-US" smtClean="0">
              <a:latin typeface="Arial" pitchFamily="34" charset="0"/>
            </a:endParaRPr>
          </a:p>
        </p:txBody>
      </p:sp>
      <p:sp>
        <p:nvSpPr>
          <p:cNvPr id="335877" name="Rectangle 2"/>
          <p:cNvSpPr>
            <a:spLocks noGrp="1" noRot="1" noChangeAspect="1" noChangeArrowheads="1" noTextEdit="1"/>
          </p:cNvSpPr>
          <p:nvPr>
            <p:ph type="sldImg"/>
          </p:nvPr>
        </p:nvSpPr>
        <p:spPr>
          <a:solidFill>
            <a:srgbClr val="FFFFFF"/>
          </a:solidFill>
          <a:ln/>
        </p:spPr>
      </p:sp>
      <p:sp>
        <p:nvSpPr>
          <p:cNvPr id="335878" name="Rectangle 3"/>
          <p:cNvSpPr>
            <a:spLocks noGrp="1" noChangeArrowheads="1"/>
          </p:cNvSpPr>
          <p:nvPr>
            <p:ph type="body" idx="1"/>
          </p:nvPr>
        </p:nvSpPr>
        <p:spPr>
          <a:solidFill>
            <a:srgbClr val="FFFFFF"/>
          </a:solidFill>
          <a:ln>
            <a:solidFill>
              <a:srgbClr val="000000"/>
            </a:solidFill>
          </a:ln>
        </p:spPr>
        <p:txBody>
          <a:bodyPr/>
          <a:lstStyle/>
          <a:p>
            <a:pPr marL="228600" indent="-228600" eaLnBrk="1" hangingPunct="1"/>
            <a:r>
              <a:rPr lang="en-US" sz="1000" smtClean="0">
                <a:latin typeface="Arial" pitchFamily="34" charset="0"/>
              </a:rPr>
              <a:t>I’m not very good at journaling or keeping a diary, but I do know that writing things down is important for me.</a:t>
            </a:r>
          </a:p>
          <a:p>
            <a:pPr marL="228600" indent="-228600" eaLnBrk="1" hangingPunct="1"/>
            <a:r>
              <a:rPr lang="en-US" sz="1000" smtClean="0">
                <a:latin typeface="Arial" pitchFamily="34" charset="0"/>
              </a:rPr>
              <a:t>Writing what we feel helps us deal with it. It isn’t as easy to deceive ourselves when it is in blue and white in front of us.</a:t>
            </a:r>
          </a:p>
          <a:p>
            <a:pPr marL="228600" indent="-228600" eaLnBrk="1" hangingPunct="1"/>
            <a:r>
              <a:rPr lang="en-US" sz="1000" smtClean="0">
                <a:latin typeface="Arial" pitchFamily="34" charset="0"/>
              </a:rPr>
              <a:t>Mentor/administrator can respond to questions and comments with more question, suggestions</a:t>
            </a:r>
          </a:p>
          <a:p>
            <a:pPr marL="228600" indent="-228600" eaLnBrk="1" hangingPunct="1"/>
            <a:endParaRPr lang="en-CA" sz="1000" smtClean="0">
              <a:latin typeface="Arial" pitchFamily="34" charset="0"/>
            </a:endParaRPr>
          </a:p>
          <a:p>
            <a:pPr marL="228600" indent="-228600" eaLnBrk="1" hangingPunct="1"/>
            <a:r>
              <a:rPr lang="en-US" sz="1000" smtClean="0">
                <a:latin typeface="Arial" pitchFamily="34" charset="0"/>
              </a:rPr>
              <a:t>Daily lesson plans are “impossible” for me.</a:t>
            </a:r>
          </a:p>
          <a:p>
            <a:pPr marL="228600" indent="-228600" eaLnBrk="1" hangingPunct="1"/>
            <a:r>
              <a:rPr lang="en-US" sz="1000" smtClean="0">
                <a:latin typeface="Arial" pitchFamily="34" charset="0"/>
              </a:rPr>
              <a:t>Collect materials that give an outsider insight into what happens in your classroom. We aren’t just responsible to God, but to others. Parents have a right to know what we’ve been doing with the children they’ve entrusted to us. Administrators have the right to know what we have done with the trust that they have given us. Others need to know how we who carry the name of Christ have honored him.</a:t>
            </a:r>
          </a:p>
          <a:p>
            <a:pPr marL="228600" indent="-228600" eaLnBrk="1" hangingPunct="1">
              <a:buFontTx/>
              <a:buAutoNum type="arabicPeriod"/>
            </a:pPr>
            <a:r>
              <a:rPr lang="en-US" sz="1000" smtClean="0">
                <a:latin typeface="Arial" pitchFamily="34" charset="0"/>
              </a:rPr>
              <a:t>Identify principles to integrate in your subject/grade at the beginning of the year – 3</a:t>
            </a:r>
          </a:p>
          <a:p>
            <a:pPr marL="228600" indent="-228600" eaLnBrk="1" hangingPunct="1">
              <a:buFontTx/>
              <a:buAutoNum type="arabicPeriod"/>
            </a:pPr>
            <a:r>
              <a:rPr lang="en-US" sz="1000" smtClean="0">
                <a:latin typeface="Arial" pitchFamily="34" charset="0"/>
              </a:rPr>
              <a:t>Outline of what you taught through the year</a:t>
            </a:r>
          </a:p>
          <a:p>
            <a:pPr marL="228600" indent="-228600" eaLnBrk="1" hangingPunct="1">
              <a:buFontTx/>
              <a:buAutoNum type="arabicPeriod"/>
            </a:pPr>
            <a:r>
              <a:rPr lang="en-US" sz="1000" smtClean="0">
                <a:latin typeface="Arial" pitchFamily="34" charset="0"/>
              </a:rPr>
              <a:t>Examples of student work</a:t>
            </a:r>
          </a:p>
          <a:p>
            <a:pPr marL="228600" indent="-228600" eaLnBrk="1" hangingPunct="1">
              <a:buFontTx/>
              <a:buAutoNum type="arabicPeriod"/>
            </a:pPr>
            <a:r>
              <a:rPr lang="en-US" sz="1000" smtClean="0">
                <a:latin typeface="Arial" pitchFamily="34" charset="0"/>
              </a:rPr>
              <a:t>One unit per year specifically developed to integrate Biblical principles</a:t>
            </a:r>
          </a:p>
          <a:p>
            <a:pPr marL="228600" indent="-228600" eaLnBrk="1" hangingPunct="1">
              <a:buFontTx/>
              <a:buAutoNum type="arabicPeriod"/>
            </a:pPr>
            <a:r>
              <a:rPr lang="en-US" sz="1000" smtClean="0">
                <a:latin typeface="Arial" pitchFamily="34" charset="0"/>
              </a:rPr>
              <a:t>Description of special activities such as major projects or assignments, field trips, etc. with self-assessment</a:t>
            </a:r>
          </a:p>
          <a:p>
            <a:pPr marL="228600" indent="-228600" eaLnBrk="1" hangingPunct="1"/>
            <a:r>
              <a:rPr lang="en-US" sz="1000" smtClean="0">
                <a:latin typeface="Arial" pitchFamily="34" charset="0"/>
              </a:rPr>
              <a:t>Review the portfolio 1-2 times per year.</a:t>
            </a:r>
          </a:p>
          <a:p>
            <a:pPr marL="228600" indent="-228600" eaLnBrk="1" hangingPunct="1"/>
            <a:endParaRPr lang="en-US" sz="1000" smtClean="0">
              <a:latin typeface="Arial" pitchFamily="34" charset="0"/>
            </a:endParaRPr>
          </a:p>
          <a:p>
            <a:pPr marL="228600" indent="-228600" eaLnBrk="1" hangingPunct="1"/>
            <a:r>
              <a:rPr lang="en-US" sz="1000" smtClean="0">
                <a:latin typeface="Arial" pitchFamily="34" charset="0"/>
              </a:rPr>
              <a:t>Use internal opportunities to share what God is showing you about how what you’re doing and teaching fits into His Word. </a:t>
            </a:r>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7"/>
          <p:cNvSpPr>
            <a:spLocks noGrp="1" noChangeArrowheads="1"/>
          </p:cNvSpPr>
          <p:nvPr>
            <p:ph type="sldNum" sz="quarter" idx="5"/>
          </p:nvPr>
        </p:nvSpPr>
        <p:spPr>
          <a:noFill/>
        </p:spPr>
        <p:txBody>
          <a:bodyPr/>
          <a:lstStyle/>
          <a:p>
            <a:fld id="{9C09D035-2938-453B-9BDD-CD73F949DFAD}" type="slidenum">
              <a:rPr lang="en-US" smtClean="0">
                <a:latin typeface="Arial" pitchFamily="34" charset="0"/>
              </a:rPr>
              <a:pPr/>
              <a:t>147</a:t>
            </a:fld>
            <a:endParaRPr lang="en-US" smtClean="0">
              <a:latin typeface="Arial" pitchFamily="34" charset="0"/>
            </a:endParaRPr>
          </a:p>
        </p:txBody>
      </p:sp>
      <p:sp>
        <p:nvSpPr>
          <p:cNvPr id="336899" name="Rectangle 2"/>
          <p:cNvSpPr>
            <a:spLocks noGrp="1" noRot="1" noChangeAspect="1" noChangeArrowheads="1" noTextEdit="1"/>
          </p:cNvSpPr>
          <p:nvPr>
            <p:ph type="sldImg"/>
          </p:nvPr>
        </p:nvSpPr>
        <p:spPr>
          <a:ln/>
        </p:spPr>
      </p:sp>
      <p:sp>
        <p:nvSpPr>
          <p:cNvPr id="33690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7"/>
          <p:cNvSpPr>
            <a:spLocks noGrp="1" noChangeArrowheads="1"/>
          </p:cNvSpPr>
          <p:nvPr>
            <p:ph type="sldNum" sz="quarter" idx="5"/>
          </p:nvPr>
        </p:nvSpPr>
        <p:spPr>
          <a:noFill/>
        </p:spPr>
        <p:txBody>
          <a:bodyPr/>
          <a:lstStyle/>
          <a:p>
            <a:fld id="{F4FCDA38-6334-47E1-A8F8-6C3E6212339C}" type="slidenum">
              <a:rPr lang="en-US" smtClean="0">
                <a:latin typeface="Arial" pitchFamily="34" charset="0"/>
              </a:rPr>
              <a:pPr/>
              <a:t>148</a:t>
            </a:fld>
            <a:endParaRPr lang="en-US" smtClean="0">
              <a:latin typeface="Arial" pitchFamily="34" charset="0"/>
            </a:endParaRPr>
          </a:p>
        </p:txBody>
      </p:sp>
      <p:sp>
        <p:nvSpPr>
          <p:cNvPr id="337923" name="Rectangle 2"/>
          <p:cNvSpPr>
            <a:spLocks noGrp="1" noRot="1" noChangeAspect="1" noChangeArrowheads="1" noTextEdit="1"/>
          </p:cNvSpPr>
          <p:nvPr>
            <p:ph type="sldImg"/>
          </p:nvPr>
        </p:nvSpPr>
        <p:spPr>
          <a:ln/>
        </p:spPr>
      </p:sp>
      <p:sp>
        <p:nvSpPr>
          <p:cNvPr id="33792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7"/>
          <p:cNvSpPr>
            <a:spLocks noGrp="1" noChangeArrowheads="1"/>
          </p:cNvSpPr>
          <p:nvPr>
            <p:ph type="sldNum" sz="quarter" idx="5"/>
          </p:nvPr>
        </p:nvSpPr>
        <p:spPr>
          <a:noFill/>
        </p:spPr>
        <p:txBody>
          <a:bodyPr/>
          <a:lstStyle/>
          <a:p>
            <a:fld id="{26847F8A-ECF5-4F57-8CF8-BD035061858C}" type="slidenum">
              <a:rPr lang="en-US" smtClean="0">
                <a:latin typeface="Arial" pitchFamily="34" charset="0"/>
              </a:rPr>
              <a:pPr/>
              <a:t>149</a:t>
            </a:fld>
            <a:endParaRPr lang="en-US" smtClean="0">
              <a:latin typeface="Arial" pitchFamily="34" charset="0"/>
            </a:endParaRPr>
          </a:p>
        </p:txBody>
      </p:sp>
      <p:sp>
        <p:nvSpPr>
          <p:cNvPr id="338947" name="Rectangle 2"/>
          <p:cNvSpPr>
            <a:spLocks noGrp="1" noRot="1" noChangeAspect="1" noChangeArrowheads="1" noTextEdit="1"/>
          </p:cNvSpPr>
          <p:nvPr>
            <p:ph type="sldImg"/>
          </p:nvPr>
        </p:nvSpPr>
        <p:spPr>
          <a:ln/>
        </p:spPr>
      </p:sp>
      <p:sp>
        <p:nvSpPr>
          <p:cNvPr id="33894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7"/>
          <p:cNvSpPr>
            <a:spLocks noGrp="1" noChangeArrowheads="1"/>
          </p:cNvSpPr>
          <p:nvPr>
            <p:ph type="sldNum" sz="quarter" idx="5"/>
          </p:nvPr>
        </p:nvSpPr>
        <p:spPr>
          <a:noFill/>
        </p:spPr>
        <p:txBody>
          <a:bodyPr/>
          <a:lstStyle/>
          <a:p>
            <a:fld id="{3C45EEEE-C7DA-4EEC-9152-E6BB10A14A40}" type="slidenum">
              <a:rPr lang="en-US" smtClean="0">
                <a:latin typeface="Arial" pitchFamily="34" charset="0"/>
              </a:rPr>
              <a:pPr/>
              <a:t>150</a:t>
            </a:fld>
            <a:endParaRPr lang="en-US" smtClean="0">
              <a:latin typeface="Arial" pitchFamily="34" charset="0"/>
            </a:endParaRPr>
          </a:p>
        </p:txBody>
      </p:sp>
      <p:sp>
        <p:nvSpPr>
          <p:cNvPr id="339971" name="Rectangle 2"/>
          <p:cNvSpPr>
            <a:spLocks noGrp="1" noRot="1" noChangeAspect="1" noChangeArrowheads="1" noTextEdit="1"/>
          </p:cNvSpPr>
          <p:nvPr>
            <p:ph type="sldImg"/>
          </p:nvPr>
        </p:nvSpPr>
        <p:spPr>
          <a:ln/>
        </p:spPr>
      </p:sp>
      <p:sp>
        <p:nvSpPr>
          <p:cNvPr id="33997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2"/>
          <p:cNvSpPr>
            <a:spLocks noGrp="1" noChangeArrowheads="1"/>
          </p:cNvSpPr>
          <p:nvPr>
            <p:ph type="hdr" sz="quarter"/>
          </p:nvPr>
        </p:nvSpPr>
        <p:spPr>
          <a:noFill/>
        </p:spPr>
        <p:txBody>
          <a:bodyPr/>
          <a:lstStyle/>
          <a:p>
            <a:r>
              <a:rPr lang="en-US" smtClean="0">
                <a:latin typeface="Arial" pitchFamily="34" charset="0"/>
              </a:rPr>
              <a:t>Subject integration</a:t>
            </a:r>
          </a:p>
        </p:txBody>
      </p:sp>
      <p:sp>
        <p:nvSpPr>
          <p:cNvPr id="340995" name="Rectangle 3"/>
          <p:cNvSpPr>
            <a:spLocks noGrp="1" noChangeArrowheads="1"/>
          </p:cNvSpPr>
          <p:nvPr>
            <p:ph type="dt" sz="quarter" idx="1"/>
          </p:nvPr>
        </p:nvSpPr>
        <p:spPr>
          <a:noFill/>
        </p:spPr>
        <p:txBody>
          <a:bodyPr/>
          <a:lstStyle/>
          <a:p>
            <a:fld id="{A9B1B120-29AD-48E2-AA61-8FE53E2862DE}" type="datetime1">
              <a:rPr lang="en-US" smtClean="0">
                <a:latin typeface="Arial" pitchFamily="34" charset="0"/>
              </a:rPr>
              <a:pPr/>
              <a:t>2009-02-04</a:t>
            </a:fld>
            <a:endParaRPr lang="en-US" smtClean="0">
              <a:latin typeface="Arial" pitchFamily="34" charset="0"/>
            </a:endParaRPr>
          </a:p>
        </p:txBody>
      </p:sp>
      <p:sp>
        <p:nvSpPr>
          <p:cNvPr id="340996" name="Rectangle 7"/>
          <p:cNvSpPr>
            <a:spLocks noGrp="1" noChangeArrowheads="1"/>
          </p:cNvSpPr>
          <p:nvPr>
            <p:ph type="sldNum" sz="quarter" idx="5"/>
          </p:nvPr>
        </p:nvSpPr>
        <p:spPr>
          <a:noFill/>
        </p:spPr>
        <p:txBody>
          <a:bodyPr/>
          <a:lstStyle/>
          <a:p>
            <a:fld id="{6CBAAE9B-FB34-425F-9ED4-CD5FA78ADF4A}" type="slidenum">
              <a:rPr lang="en-US" smtClean="0">
                <a:latin typeface="Arial" pitchFamily="34" charset="0"/>
              </a:rPr>
              <a:pPr/>
              <a:t>157</a:t>
            </a:fld>
            <a:endParaRPr lang="en-US" smtClean="0">
              <a:latin typeface="Arial" pitchFamily="34" charset="0"/>
            </a:endParaRPr>
          </a:p>
        </p:txBody>
      </p:sp>
      <p:sp>
        <p:nvSpPr>
          <p:cNvPr id="340997" name="Rectangle 2"/>
          <p:cNvSpPr>
            <a:spLocks noGrp="1" noRot="1" noChangeAspect="1" noChangeArrowheads="1" noTextEdit="1"/>
          </p:cNvSpPr>
          <p:nvPr>
            <p:ph type="sldImg"/>
          </p:nvPr>
        </p:nvSpPr>
        <p:spPr>
          <a:solidFill>
            <a:srgbClr val="FFFFFF"/>
          </a:solidFill>
          <a:ln/>
        </p:spPr>
      </p:sp>
      <p:sp>
        <p:nvSpPr>
          <p:cNvPr id="34099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latin typeface="Arial" pitchFamily="34" charset="0"/>
            </a:endParaRPr>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ChangeArrowheads="1"/>
          </p:cNvSpPr>
          <p:nvPr>
            <p:ph type="hdr" sz="quarter"/>
          </p:nvPr>
        </p:nvSpPr>
        <p:spPr>
          <a:noFill/>
        </p:spPr>
        <p:txBody>
          <a:bodyPr/>
          <a:lstStyle/>
          <a:p>
            <a:r>
              <a:rPr lang="en-US" smtClean="0">
                <a:latin typeface="Arial" pitchFamily="34" charset="0"/>
              </a:rPr>
              <a:t>Subject integration</a:t>
            </a:r>
          </a:p>
        </p:txBody>
      </p:sp>
      <p:sp>
        <p:nvSpPr>
          <p:cNvPr id="342019" name="Rectangle 3"/>
          <p:cNvSpPr>
            <a:spLocks noGrp="1" noChangeArrowheads="1"/>
          </p:cNvSpPr>
          <p:nvPr>
            <p:ph type="dt" sz="quarter" idx="1"/>
          </p:nvPr>
        </p:nvSpPr>
        <p:spPr>
          <a:noFill/>
        </p:spPr>
        <p:txBody>
          <a:bodyPr/>
          <a:lstStyle/>
          <a:p>
            <a:fld id="{482D0B12-B5AF-44D6-A0AC-F8160AD99FE8}" type="datetime1">
              <a:rPr lang="en-US" smtClean="0">
                <a:latin typeface="Arial" pitchFamily="34" charset="0"/>
              </a:rPr>
              <a:pPr/>
              <a:t>2009-02-04</a:t>
            </a:fld>
            <a:endParaRPr lang="en-US" smtClean="0">
              <a:latin typeface="Arial" pitchFamily="34" charset="0"/>
            </a:endParaRPr>
          </a:p>
        </p:txBody>
      </p:sp>
      <p:sp>
        <p:nvSpPr>
          <p:cNvPr id="342020" name="Rectangle 7"/>
          <p:cNvSpPr>
            <a:spLocks noGrp="1" noChangeArrowheads="1"/>
          </p:cNvSpPr>
          <p:nvPr>
            <p:ph type="sldNum" sz="quarter" idx="5"/>
          </p:nvPr>
        </p:nvSpPr>
        <p:spPr>
          <a:noFill/>
        </p:spPr>
        <p:txBody>
          <a:bodyPr/>
          <a:lstStyle/>
          <a:p>
            <a:fld id="{1BACC156-89F9-45DB-BEE6-B3E928AA0A96}" type="slidenum">
              <a:rPr lang="en-US" smtClean="0">
                <a:latin typeface="Arial" pitchFamily="34" charset="0"/>
              </a:rPr>
              <a:pPr/>
              <a:t>159</a:t>
            </a:fld>
            <a:endParaRPr lang="en-US" smtClean="0">
              <a:latin typeface="Arial" pitchFamily="34" charset="0"/>
            </a:endParaRPr>
          </a:p>
        </p:txBody>
      </p:sp>
      <p:sp>
        <p:nvSpPr>
          <p:cNvPr id="342021" name="Rectangle 2"/>
          <p:cNvSpPr>
            <a:spLocks noGrp="1" noRot="1" noChangeAspect="1" noChangeArrowheads="1" noTextEdit="1"/>
          </p:cNvSpPr>
          <p:nvPr>
            <p:ph type="sldImg"/>
          </p:nvPr>
        </p:nvSpPr>
        <p:spPr>
          <a:solidFill>
            <a:srgbClr val="FFFFFF"/>
          </a:solidFill>
          <a:ln/>
        </p:spPr>
      </p:sp>
      <p:sp>
        <p:nvSpPr>
          <p:cNvPr id="34202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mtClean="0">
                <a:latin typeface="Arial" pitchFamily="34" charset="0"/>
              </a:rPr>
              <a:t>Even in exactly the right proportions, it is much preferable to eat a chocolate cake than to eat the ingredients separately. It is awfully hard to imagine what a chocolate cake tastes like from the butter, vinegar, flour, egg, etc.</a:t>
            </a:r>
          </a:p>
          <a:p>
            <a:pPr eaLnBrk="1" hangingPunct="1"/>
            <a:r>
              <a:rPr lang="en-US" smtClean="0">
                <a:latin typeface="Arial" pitchFamily="34" charset="0"/>
              </a:rPr>
              <a:t>You need everything combined and then it needs to be baked. Raw dough is enjoyed by some, but not the intention of the baker.</a:t>
            </a:r>
          </a:p>
          <a:p>
            <a:pPr eaLnBrk="1" hangingPunct="1"/>
            <a:r>
              <a:rPr lang="en-US" smtClean="0">
                <a:latin typeface="Arial" pitchFamily="34" charset="0"/>
              </a:rPr>
              <a:t>Doug Blomberg</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280579"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280580" name="Rectangle 7"/>
          <p:cNvSpPr>
            <a:spLocks noGrp="1" noChangeArrowheads="1"/>
          </p:cNvSpPr>
          <p:nvPr>
            <p:ph type="sldNum" sz="quarter" idx="5"/>
          </p:nvPr>
        </p:nvSpPr>
        <p:spPr>
          <a:noFill/>
        </p:spPr>
        <p:txBody>
          <a:bodyPr/>
          <a:lstStyle/>
          <a:p>
            <a:fld id="{759C063A-752A-4855-A23A-BBF1596D9C43}" type="slidenum">
              <a:rPr lang="en-US" smtClean="0">
                <a:latin typeface="Arial" pitchFamily="34" charset="0"/>
              </a:rPr>
              <a:pPr/>
              <a:t>15</a:t>
            </a:fld>
            <a:endParaRPr lang="en-US" smtClean="0">
              <a:latin typeface="Arial" pitchFamily="34" charset="0"/>
            </a:endParaRPr>
          </a:p>
        </p:txBody>
      </p:sp>
      <p:sp>
        <p:nvSpPr>
          <p:cNvPr id="28058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E340C7CE-B04D-4DD7-9844-10E3CA082BA4}" type="slidenum">
              <a:rPr lang="en-US" sz="1200"/>
              <a:pPr algn="r"/>
              <a:t>15</a:t>
            </a:fld>
            <a:endParaRPr lang="en-US" sz="1200"/>
          </a:p>
        </p:txBody>
      </p:sp>
      <p:sp>
        <p:nvSpPr>
          <p:cNvPr id="280582" name="Rectangle 2"/>
          <p:cNvSpPr>
            <a:spLocks noGrp="1" noRot="1" noChangeAspect="1" noChangeArrowheads="1" noTextEdit="1"/>
          </p:cNvSpPr>
          <p:nvPr>
            <p:ph type="sldImg"/>
          </p:nvPr>
        </p:nvSpPr>
        <p:spPr>
          <a:ln/>
        </p:spPr>
      </p:sp>
      <p:sp>
        <p:nvSpPr>
          <p:cNvPr id="280583"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281603"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281604" name="Rectangle 7"/>
          <p:cNvSpPr>
            <a:spLocks noGrp="1" noChangeArrowheads="1"/>
          </p:cNvSpPr>
          <p:nvPr>
            <p:ph type="sldNum" sz="quarter" idx="5"/>
          </p:nvPr>
        </p:nvSpPr>
        <p:spPr>
          <a:noFill/>
        </p:spPr>
        <p:txBody>
          <a:bodyPr/>
          <a:lstStyle/>
          <a:p>
            <a:fld id="{66B53A18-0647-412D-84D7-0478C9B78EF3}" type="slidenum">
              <a:rPr lang="en-US" smtClean="0">
                <a:latin typeface="Arial" pitchFamily="34" charset="0"/>
              </a:rPr>
              <a:pPr/>
              <a:t>16</a:t>
            </a:fld>
            <a:endParaRPr lang="en-US" smtClean="0">
              <a:latin typeface="Arial" pitchFamily="34" charset="0"/>
            </a:endParaRPr>
          </a:p>
        </p:txBody>
      </p:sp>
      <p:sp>
        <p:nvSpPr>
          <p:cNvPr id="281605"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54137D78-BA89-409D-B6E7-10F822498F04}" type="slidenum">
              <a:rPr lang="en-US" sz="1200"/>
              <a:pPr algn="r"/>
              <a:t>16</a:t>
            </a:fld>
            <a:endParaRPr lang="en-US" sz="1200"/>
          </a:p>
        </p:txBody>
      </p:sp>
      <p:sp>
        <p:nvSpPr>
          <p:cNvPr id="281606" name="Rectangle 2"/>
          <p:cNvSpPr>
            <a:spLocks noGrp="1" noRot="1" noChangeAspect="1" noChangeArrowheads="1" noTextEdit="1"/>
          </p:cNvSpPr>
          <p:nvPr>
            <p:ph type="sldImg"/>
          </p:nvPr>
        </p:nvSpPr>
        <p:spPr>
          <a:ln/>
        </p:spPr>
      </p:sp>
      <p:sp>
        <p:nvSpPr>
          <p:cNvPr id="281607"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282627"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282628" name="Rectangle 7"/>
          <p:cNvSpPr>
            <a:spLocks noGrp="1" noChangeArrowheads="1"/>
          </p:cNvSpPr>
          <p:nvPr>
            <p:ph type="sldNum" sz="quarter" idx="5"/>
          </p:nvPr>
        </p:nvSpPr>
        <p:spPr>
          <a:noFill/>
        </p:spPr>
        <p:txBody>
          <a:bodyPr/>
          <a:lstStyle/>
          <a:p>
            <a:fld id="{15E48015-413A-48D3-B9A4-2E1C91011340}" type="slidenum">
              <a:rPr lang="en-US" smtClean="0">
                <a:latin typeface="Arial" pitchFamily="34" charset="0"/>
              </a:rPr>
              <a:pPr/>
              <a:t>17</a:t>
            </a:fld>
            <a:endParaRPr lang="en-US" smtClean="0">
              <a:latin typeface="Arial" pitchFamily="34" charset="0"/>
            </a:endParaRPr>
          </a:p>
        </p:txBody>
      </p:sp>
      <p:sp>
        <p:nvSpPr>
          <p:cNvPr id="282629"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1FB2C174-F39A-47CD-B438-6CC9C9F621D0}" type="slidenum">
              <a:rPr lang="en-US" sz="1200"/>
              <a:pPr algn="r"/>
              <a:t>17</a:t>
            </a:fld>
            <a:endParaRPr lang="en-US" sz="1200"/>
          </a:p>
        </p:txBody>
      </p:sp>
      <p:sp>
        <p:nvSpPr>
          <p:cNvPr id="282630" name="Rectangle 2"/>
          <p:cNvSpPr>
            <a:spLocks noGrp="1" noRot="1" noChangeAspect="1" noChangeArrowheads="1" noTextEdit="1"/>
          </p:cNvSpPr>
          <p:nvPr>
            <p:ph type="sldImg"/>
          </p:nvPr>
        </p:nvSpPr>
        <p:spPr>
          <a:ln/>
        </p:spPr>
      </p:sp>
      <p:sp>
        <p:nvSpPr>
          <p:cNvPr id="282631"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283651"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283652" name="Rectangle 7"/>
          <p:cNvSpPr>
            <a:spLocks noGrp="1" noChangeArrowheads="1"/>
          </p:cNvSpPr>
          <p:nvPr>
            <p:ph type="sldNum" sz="quarter" idx="5"/>
          </p:nvPr>
        </p:nvSpPr>
        <p:spPr>
          <a:noFill/>
        </p:spPr>
        <p:txBody>
          <a:bodyPr/>
          <a:lstStyle/>
          <a:p>
            <a:fld id="{352B51A1-72D2-4E41-ADD4-170E473FA7E8}" type="slidenum">
              <a:rPr lang="en-US" smtClean="0">
                <a:latin typeface="Arial" pitchFamily="34" charset="0"/>
              </a:rPr>
              <a:pPr/>
              <a:t>18</a:t>
            </a:fld>
            <a:endParaRPr lang="en-US" smtClean="0">
              <a:latin typeface="Arial" pitchFamily="34" charset="0"/>
            </a:endParaRPr>
          </a:p>
        </p:txBody>
      </p:sp>
      <p:sp>
        <p:nvSpPr>
          <p:cNvPr id="28365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18AA49CB-92C7-4491-B906-BE093CC060BD}" type="slidenum">
              <a:rPr lang="en-US" sz="1200"/>
              <a:pPr algn="r"/>
              <a:t>18</a:t>
            </a:fld>
            <a:endParaRPr lang="en-US" sz="1200"/>
          </a:p>
        </p:txBody>
      </p:sp>
      <p:sp>
        <p:nvSpPr>
          <p:cNvPr id="283654" name="Rectangle 2"/>
          <p:cNvSpPr>
            <a:spLocks noGrp="1" noRot="1" noChangeAspect="1" noChangeArrowheads="1" noTextEdit="1"/>
          </p:cNvSpPr>
          <p:nvPr>
            <p:ph type="sldImg"/>
          </p:nvPr>
        </p:nvSpPr>
        <p:spPr>
          <a:ln/>
        </p:spPr>
      </p:sp>
      <p:sp>
        <p:nvSpPr>
          <p:cNvPr id="283655"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284675"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284676" name="Rectangle 7"/>
          <p:cNvSpPr>
            <a:spLocks noGrp="1" noChangeArrowheads="1"/>
          </p:cNvSpPr>
          <p:nvPr>
            <p:ph type="sldNum" sz="quarter" idx="5"/>
          </p:nvPr>
        </p:nvSpPr>
        <p:spPr>
          <a:noFill/>
        </p:spPr>
        <p:txBody>
          <a:bodyPr/>
          <a:lstStyle/>
          <a:p>
            <a:fld id="{E16E2DAE-844F-42E8-B7B8-E7E3335FD0DC}" type="slidenum">
              <a:rPr lang="en-US" smtClean="0">
                <a:latin typeface="Arial" pitchFamily="34" charset="0"/>
              </a:rPr>
              <a:pPr/>
              <a:t>19</a:t>
            </a:fld>
            <a:endParaRPr lang="en-US" smtClean="0">
              <a:latin typeface="Arial" pitchFamily="34" charset="0"/>
            </a:endParaRPr>
          </a:p>
        </p:txBody>
      </p:sp>
      <p:sp>
        <p:nvSpPr>
          <p:cNvPr id="284677"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BF9B6713-B113-465A-B6C6-9467784A061B}" type="slidenum">
              <a:rPr lang="en-US" sz="1200"/>
              <a:pPr algn="r"/>
              <a:t>19</a:t>
            </a:fld>
            <a:endParaRPr lang="en-US" sz="1200"/>
          </a:p>
        </p:txBody>
      </p:sp>
      <p:sp>
        <p:nvSpPr>
          <p:cNvPr id="284678" name="Rectangle 2"/>
          <p:cNvSpPr>
            <a:spLocks noGrp="1" noRot="1" noChangeAspect="1" noChangeArrowheads="1" noTextEdit="1"/>
          </p:cNvSpPr>
          <p:nvPr>
            <p:ph type="sldImg"/>
          </p:nvPr>
        </p:nvSpPr>
        <p:spPr>
          <a:ln/>
        </p:spPr>
      </p:sp>
      <p:sp>
        <p:nvSpPr>
          <p:cNvPr id="284679"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285699"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285700" name="Rectangle 7"/>
          <p:cNvSpPr>
            <a:spLocks noGrp="1" noChangeArrowheads="1"/>
          </p:cNvSpPr>
          <p:nvPr>
            <p:ph type="sldNum" sz="quarter" idx="5"/>
          </p:nvPr>
        </p:nvSpPr>
        <p:spPr>
          <a:noFill/>
        </p:spPr>
        <p:txBody>
          <a:bodyPr/>
          <a:lstStyle/>
          <a:p>
            <a:fld id="{DB8E611A-0D53-4C96-8DAC-278D08306EBE}" type="slidenum">
              <a:rPr lang="en-US" smtClean="0">
                <a:latin typeface="Arial" pitchFamily="34" charset="0"/>
              </a:rPr>
              <a:pPr/>
              <a:t>20</a:t>
            </a:fld>
            <a:endParaRPr lang="en-US" smtClean="0">
              <a:latin typeface="Arial" pitchFamily="34" charset="0"/>
            </a:endParaRPr>
          </a:p>
        </p:txBody>
      </p:sp>
      <p:sp>
        <p:nvSpPr>
          <p:cNvPr id="28570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404D837F-21A3-43B8-9185-B9205E996A64}" type="slidenum">
              <a:rPr lang="en-US" sz="1200"/>
              <a:pPr algn="r"/>
              <a:t>20</a:t>
            </a:fld>
            <a:endParaRPr lang="en-US" sz="1200"/>
          </a:p>
        </p:txBody>
      </p:sp>
      <p:sp>
        <p:nvSpPr>
          <p:cNvPr id="285702" name="Rectangle 2"/>
          <p:cNvSpPr>
            <a:spLocks noGrp="1" noRot="1" noChangeAspect="1" noChangeArrowheads="1" noTextEdit="1"/>
          </p:cNvSpPr>
          <p:nvPr>
            <p:ph type="sldImg"/>
          </p:nvPr>
        </p:nvSpPr>
        <p:spPr>
          <a:ln/>
        </p:spPr>
      </p:sp>
      <p:sp>
        <p:nvSpPr>
          <p:cNvPr id="285703"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287747"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287748" name="Rectangle 7"/>
          <p:cNvSpPr>
            <a:spLocks noGrp="1" noChangeArrowheads="1"/>
          </p:cNvSpPr>
          <p:nvPr>
            <p:ph type="sldNum" sz="quarter" idx="5"/>
          </p:nvPr>
        </p:nvSpPr>
        <p:spPr>
          <a:noFill/>
        </p:spPr>
        <p:txBody>
          <a:bodyPr/>
          <a:lstStyle/>
          <a:p>
            <a:fld id="{E8B46E4E-06AF-4F5C-8DBD-34D999BE1034}" type="slidenum">
              <a:rPr lang="en-US" smtClean="0">
                <a:latin typeface="Arial" pitchFamily="34" charset="0"/>
              </a:rPr>
              <a:pPr/>
              <a:t>24</a:t>
            </a:fld>
            <a:endParaRPr lang="en-US" smtClean="0">
              <a:latin typeface="Arial" pitchFamily="34" charset="0"/>
            </a:endParaRPr>
          </a:p>
        </p:txBody>
      </p:sp>
      <p:sp>
        <p:nvSpPr>
          <p:cNvPr id="28774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57487A7-7125-48C1-9AE6-B3294E3392F1}" type="slidenum">
              <a:rPr lang="en-US" sz="1200">
                <a:latin typeface="Calibri" pitchFamily="34" charset="0"/>
              </a:rPr>
              <a:pPr algn="r"/>
              <a:t>24</a:t>
            </a:fld>
            <a:endParaRPr lang="en-US" sz="1200">
              <a:latin typeface="Calibri" pitchFamily="34" charset="0"/>
            </a:endParaRPr>
          </a:p>
        </p:txBody>
      </p:sp>
      <p:sp>
        <p:nvSpPr>
          <p:cNvPr id="287750" name="Rectangle 2"/>
          <p:cNvSpPr>
            <a:spLocks noGrp="1" noRot="1" noChangeAspect="1" noChangeArrowheads="1" noTextEdit="1"/>
          </p:cNvSpPr>
          <p:nvPr>
            <p:ph type="sldImg"/>
          </p:nvPr>
        </p:nvSpPr>
        <p:spPr>
          <a:solidFill>
            <a:srgbClr val="FFFFFF"/>
          </a:solidFill>
          <a:ln/>
        </p:spPr>
      </p:sp>
      <p:sp>
        <p:nvSpPr>
          <p:cNvPr id="287751"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marL="228600" indent="-228600" eaLnBrk="1" hangingPunct="1">
              <a:spcBef>
                <a:spcPct val="0"/>
              </a:spcBef>
            </a:pPr>
            <a:r>
              <a:rPr lang="en-CA" smtClean="0">
                <a:latin typeface="Arial" pitchFamily="34" charset="0"/>
              </a:rPr>
              <a:t>The Truth must permeate every part of the education process. </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If the teacher is not transformed by Truth – the living Word of God, the Bible, and the Word, Jesus Christ Himself – he will tend to push people away from Christ rather than draw them toward Him. Nothing else works if this is missing. The truth must be integrated into the life of the teacher, transforming his or her thinking, feeling and behaving, before he or she can be used to transform the lives of students – parable of the sawdust and the plank (Matt 7:3-5, Luke 6:41-42).</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I’m not going to address this part because it is addressed in every message, every Sunday School class, every tape, and every book and is relevant for every Christian whether they are a teacher or not. It is not that we have put everything into practise, but I want to focus on things are more exclusively related to education.</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Because there is often great concern about what can or cannot be said in a public school – and public schools are where most of us have been trained and gotten our experience – many Christians focus on how to be a Christian in the classroom by considering their approach or methodology. Sometimes it doesn’t get much beyond being nice and being moral, but it is a start at considering what it means to having education which is Christian by nature and not just by name.</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There is an interesting article by Donald Oppewal, </a:t>
            </a:r>
            <a:r>
              <a:rPr lang="en-CA" b="1" smtClean="0">
                <a:latin typeface="Arial" pitchFamily="34" charset="0"/>
              </a:rPr>
              <a:t>Biblical Knowing and Teaching, </a:t>
            </a:r>
            <a:r>
              <a:rPr lang="en-CA" smtClean="0">
                <a:latin typeface="Arial" pitchFamily="34" charset="0"/>
              </a:rPr>
              <a:t>a Calvin College Monograph, 1985 which addresses more of this question that I’d recommend for your reading enjoyment. I’d summarize the focus of this aspect of Christian education as  being on relationships: teacher-student, student-teacher, student-student, teacher-teacher, teacher-administration, administration-teacher, teacher-parent, parent-teacher, parent-student, student-parent.</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This is also critically important. There is a sense in which a teacher’s relationship to God and His Word will naturally transform their relationships with everyone else, but unless teachers consciously consider this aspect of Christian education it is likely they will be “like their teachers” (Luke 6:40) and operate in god-less or un-godly ways. After all, Rom. 12:2 says we are “transformed by the renewing of our mind” so if we don’t engage our minds, it is unlikely much transformation will take place.</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It is the third aspect of Christian education that I believe from my own experience, is the least transformed. There are many reasons:</a:t>
            </a:r>
          </a:p>
          <a:p>
            <a:pPr marL="228600" indent="-228600" eaLnBrk="1" hangingPunct="1">
              <a:spcBef>
                <a:spcPct val="0"/>
              </a:spcBef>
              <a:buFontTx/>
              <a:buAutoNum type="arabicPeriod"/>
            </a:pPr>
            <a:r>
              <a:rPr lang="en-CA" smtClean="0">
                <a:latin typeface="Arial" pitchFamily="34" charset="0"/>
              </a:rPr>
              <a:t>Most Christians have been trained by non-Christians</a:t>
            </a:r>
          </a:p>
          <a:p>
            <a:pPr marL="228600" indent="-228600" eaLnBrk="1" hangingPunct="1">
              <a:spcBef>
                <a:spcPct val="0"/>
              </a:spcBef>
              <a:buFontTx/>
              <a:buAutoNum type="arabicPeriod"/>
            </a:pPr>
            <a:r>
              <a:rPr lang="en-CA" smtClean="0">
                <a:latin typeface="Arial" pitchFamily="34" charset="0"/>
              </a:rPr>
              <a:t>Most Christians have taught in situations where introducing Christ in the classroom was highly restricted</a:t>
            </a:r>
          </a:p>
          <a:p>
            <a:pPr marL="228600" indent="-228600" eaLnBrk="1" hangingPunct="1">
              <a:spcBef>
                <a:spcPct val="0"/>
              </a:spcBef>
              <a:buFontTx/>
              <a:buAutoNum type="arabicPeriod"/>
            </a:pPr>
            <a:r>
              <a:rPr lang="en-CA" smtClean="0">
                <a:latin typeface="Arial" pitchFamily="34" charset="0"/>
              </a:rPr>
              <a:t>Most Christians operate as functional dualists with God and His Word only being relevant to “spiritual” things and not physical things.</a:t>
            </a:r>
          </a:p>
          <a:p>
            <a:pPr marL="228600" indent="-228600" eaLnBrk="1" hangingPunct="1">
              <a:spcBef>
                <a:spcPct val="0"/>
              </a:spcBef>
            </a:pPr>
            <a:endParaRPr lang="en-CA" smtClean="0">
              <a:latin typeface="Arial" pitchFamily="34" charset="0"/>
            </a:endParaRPr>
          </a:p>
          <a:p>
            <a:pPr marL="228600" indent="-228600" eaLnBrk="1" hangingPunct="1">
              <a:spcBef>
                <a:spcPct val="0"/>
              </a:spcBef>
            </a:pPr>
            <a:endParaRPr lang="en-CA"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263171"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263172" name="Rectangle 7"/>
          <p:cNvSpPr>
            <a:spLocks noGrp="1" noChangeArrowheads="1"/>
          </p:cNvSpPr>
          <p:nvPr>
            <p:ph type="sldNum" sz="quarter" idx="5"/>
          </p:nvPr>
        </p:nvSpPr>
        <p:spPr>
          <a:noFill/>
        </p:spPr>
        <p:txBody>
          <a:bodyPr/>
          <a:lstStyle/>
          <a:p>
            <a:fld id="{ABFDE5D5-1824-4CD6-AEB4-387D0D695E94}" type="slidenum">
              <a:rPr lang="en-US" smtClean="0">
                <a:latin typeface="Arial" pitchFamily="34" charset="0"/>
              </a:rPr>
              <a:pPr/>
              <a:t>2</a:t>
            </a:fld>
            <a:endParaRPr lang="en-US" smtClean="0">
              <a:latin typeface="Arial" pitchFamily="34" charset="0"/>
            </a:endParaRPr>
          </a:p>
        </p:txBody>
      </p:sp>
      <p:sp>
        <p:nvSpPr>
          <p:cNvPr id="26317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D7BA8BA4-A2AB-402B-AAA2-9FC063E808D2}" type="slidenum">
              <a:rPr lang="en-US" sz="1200"/>
              <a:pPr algn="r"/>
              <a:t>2</a:t>
            </a:fld>
            <a:endParaRPr lang="en-US" sz="1200"/>
          </a:p>
        </p:txBody>
      </p:sp>
      <p:sp>
        <p:nvSpPr>
          <p:cNvPr id="263174" name="Rectangle 2"/>
          <p:cNvSpPr>
            <a:spLocks noGrp="1" noRot="1" noChangeAspect="1" noChangeArrowheads="1" noTextEdit="1"/>
          </p:cNvSpPr>
          <p:nvPr>
            <p:ph type="sldImg"/>
          </p:nvPr>
        </p:nvSpPr>
        <p:spPr>
          <a:ln/>
        </p:spPr>
      </p:sp>
      <p:sp>
        <p:nvSpPr>
          <p:cNvPr id="263175" name="Rectangle 3"/>
          <p:cNvSpPr>
            <a:spLocks noGrp="1" noChangeArrowheads="1"/>
          </p:cNvSpPr>
          <p:nvPr>
            <p:ph type="body" idx="1"/>
          </p:nvPr>
        </p:nvSpPr>
        <p:spPr>
          <a:xfrm>
            <a:off x="685800" y="4343400"/>
            <a:ext cx="5486400" cy="4114800"/>
          </a:xfrm>
          <a:noFill/>
          <a:ln/>
        </p:spPr>
        <p:txBody>
          <a:bodyPr/>
          <a:lstStyle/>
          <a:p>
            <a:pPr eaLnBrk="1" hangingPunct="1"/>
            <a:r>
              <a:rPr lang="en-CA" smtClean="0">
                <a:latin typeface="Arial" pitchFamily="34" charset="0"/>
              </a:rPr>
              <a:t>MY UNEXPECTED PLACE </a:t>
            </a:r>
          </a:p>
          <a:p>
            <a:pPr eaLnBrk="1" hangingPunct="1"/>
            <a:r>
              <a:rPr lang="en-CA" smtClean="0">
                <a:latin typeface="Arial" pitchFamily="34" charset="0"/>
              </a:rPr>
              <a:t>God called me to be a “missionary teacher” in August 1968 in a farm house in rural Saskatchewan and I’ve spent almost 40 years finding out more about what that means.</a:t>
            </a:r>
          </a:p>
          <a:p>
            <a:pPr eaLnBrk="1" hangingPunct="1"/>
            <a:endParaRPr lang="en-CA" smtClean="0">
              <a:latin typeface="Arial" pitchFamily="34" charset="0"/>
            </a:endParaRPr>
          </a:p>
          <a:p>
            <a:pPr eaLnBrk="1" hangingPunct="1"/>
            <a:r>
              <a:rPr lang="en-CA" smtClean="0">
                <a:latin typeface="Arial" pitchFamily="34" charset="0"/>
              </a:rPr>
              <a:t>Personal experience</a:t>
            </a:r>
          </a:p>
          <a:p>
            <a:pPr eaLnBrk="1" hangingPunct="1"/>
            <a:r>
              <a:rPr lang="en-CA" smtClean="0">
                <a:latin typeface="Arial" pitchFamily="34" charset="0"/>
              </a:rPr>
              <a:t> </a:t>
            </a:r>
          </a:p>
          <a:p>
            <a:pPr eaLnBrk="1" hangingPunct="1"/>
            <a:r>
              <a:rPr lang="en-CA" smtClean="0">
                <a:latin typeface="Arial" pitchFamily="34" charset="0"/>
              </a:rPr>
              <a:t>I'd like to share with you some of my journey from being a Christian who teaches to a Christian teacher. The journey began in state schools. About half of my school experience has been in state schools and half in Christian schools. I was a student most of the time in state schools and a teacher most of the time in Christian schools, but my experience on both sides of the teacher's desk has certainly impacted my expectations and  conduct as a teacher.</a:t>
            </a:r>
          </a:p>
          <a:p>
            <a:pPr eaLnBrk="1" hangingPunct="1"/>
            <a:r>
              <a:rPr lang="en-CA" smtClean="0">
                <a:latin typeface="Arial" pitchFamily="34" charset="0"/>
              </a:rPr>
              <a:t> </a:t>
            </a:r>
          </a:p>
          <a:p>
            <a:pPr eaLnBrk="1" hangingPunct="1"/>
            <a:r>
              <a:rPr lang="en-CA" smtClean="0">
                <a:latin typeface="Arial" pitchFamily="34" charset="0"/>
              </a:rPr>
              <a:t>As a student I only know 2 teachers who were Christians.</a:t>
            </a:r>
          </a:p>
          <a:p>
            <a:pPr eaLnBrk="1" fontAlgn="ctr" hangingPunct="1"/>
            <a:r>
              <a:rPr lang="en-CA" smtClean="0">
                <a:latin typeface="Arial" pitchFamily="34" charset="0"/>
              </a:rPr>
              <a:t>My elementary school principal – Mr Wilson</a:t>
            </a:r>
            <a:br>
              <a:rPr lang="en-CA" smtClean="0">
                <a:latin typeface="Arial" pitchFamily="34" charset="0"/>
              </a:rPr>
            </a:br>
            <a:r>
              <a:rPr lang="en-CA" smtClean="0">
                <a:latin typeface="Arial" pitchFamily="34" charset="0"/>
              </a:rPr>
              <a:t>I knew he was a Christian because my parents told me was. They knew him from a church in another part of the city where he was active. I didn't want to spend any more time that necessary with him and felt fortunate that I spent little time with him in his office.</a:t>
            </a:r>
          </a:p>
          <a:p>
            <a:pPr eaLnBrk="1" fontAlgn="ctr" hangingPunct="1"/>
            <a:r>
              <a:rPr lang="en-CA" smtClean="0">
                <a:latin typeface="Arial" pitchFamily="34" charset="0"/>
              </a:rPr>
              <a:t>My ISCF sponsor in my junior high school (age 14-16) – Miss Phare</a:t>
            </a:r>
            <a:br>
              <a:rPr lang="en-CA" smtClean="0">
                <a:latin typeface="Arial" pitchFamily="34" charset="0"/>
              </a:rPr>
            </a:br>
            <a:r>
              <a:rPr lang="en-CA" smtClean="0">
                <a:latin typeface="Arial" pitchFamily="34" charset="0"/>
              </a:rPr>
              <a:t>She was an influential person as I went through some very difficult adjustments as a young teen but I didn't have her for any classes. I knew her as part of extra-curricular activities that were meaningful and enjoyable, but not as part of my learning experience. </a:t>
            </a:r>
          </a:p>
          <a:p>
            <a:pPr eaLnBrk="1" hangingPunct="1"/>
            <a:r>
              <a:rPr lang="en-CA" smtClean="0">
                <a:latin typeface="Arial" pitchFamily="34" charset="0"/>
              </a:rPr>
              <a:t> </a:t>
            </a:r>
          </a:p>
          <a:p>
            <a:pPr eaLnBrk="1" hangingPunct="1"/>
            <a:r>
              <a:rPr lang="en-CA" smtClean="0">
                <a:latin typeface="Arial" pitchFamily="34" charset="0"/>
              </a:rPr>
              <a:t>I never had the opportunity to experience having my knowledge and understanding of a subject shaped by a Christian teacher – except in Bible college and my graduate studies at a Christian university.</a:t>
            </a:r>
          </a:p>
          <a:p>
            <a:pPr eaLnBrk="1" hangingPunct="1"/>
            <a:r>
              <a:rPr lang="en-CA" smtClean="0">
                <a:latin typeface="Arial" pitchFamily="34" charset="0"/>
              </a:rPr>
              <a:t> </a:t>
            </a:r>
          </a:p>
          <a:p>
            <a:pPr eaLnBrk="1" hangingPunct="1"/>
            <a:r>
              <a:rPr lang="en-CA" smtClean="0">
                <a:latin typeface="Arial" pitchFamily="34" charset="0"/>
              </a:rPr>
              <a:t>How many have heard of the book, "Everything I need to know I learned in kindergarten" by Robert Fulgham? The somewhat sentimental ideas about being nice and fair are important, but I learned them in Sunday School, not kindergarten. What I learned about all the important subjects that I was introduced to in school - science, mathematics, literature, history, economics, sociology, music, art, etc. -  was presented from a godless perspective. </a:t>
            </a:r>
          </a:p>
          <a:p>
            <a:pPr eaLnBrk="1" hangingPunct="1"/>
            <a:r>
              <a:rPr lang="en-CA" smtClean="0">
                <a:latin typeface="Arial" pitchFamily="34" charset="0"/>
              </a:rPr>
              <a:t> </a:t>
            </a:r>
          </a:p>
          <a:p>
            <a:pPr eaLnBrk="1" hangingPunct="1"/>
            <a:r>
              <a:rPr lang="en-CA" smtClean="0">
                <a:latin typeface="Arial" pitchFamily="34" charset="0"/>
              </a:rPr>
              <a:t>I had some excellent teachers to whom  I will always be indebted and none of them had an anti-god perspective. BUT it never occurred to me that being a Christian might affect my teaching.</a:t>
            </a:r>
          </a:p>
          <a:p>
            <a:pPr eaLnBrk="1" hangingPunct="1"/>
            <a:endParaRPr lang="en-CA" smtClean="0">
              <a:latin typeface="Arial" pitchFamily="34" charset="0"/>
            </a:endParaRPr>
          </a:p>
          <a:p>
            <a:pPr eaLnBrk="1" hangingPunct="1"/>
            <a:r>
              <a:rPr lang="en-CA" smtClean="0">
                <a:latin typeface="Arial" pitchFamily="34" charset="0"/>
              </a:rPr>
              <a:t>I loved science but after messing up my first year of university and falling for a girl who was headed to Bible college, I decided to do the good Christian thing of giving God a year to study the Bible and allow Him to tell me what to do. During that time I never heard anything that I can remember about how science related to anything that God was interested in. Preachers, evangelists, youth workers, camp workers, children’s club workers (full or part-time clergy) – those were Godly vocations. Being a scientist was not.</a:t>
            </a:r>
          </a:p>
          <a:p>
            <a:pPr eaLnBrk="1" hangingPunct="1"/>
            <a:endParaRPr lang="en-CA" smtClean="0">
              <a:latin typeface="Arial" pitchFamily="34" charset="0"/>
            </a:endParaRPr>
          </a:p>
          <a:p>
            <a:pPr eaLnBrk="1" hangingPunct="1"/>
            <a:r>
              <a:rPr lang="en-CA" smtClean="0">
                <a:latin typeface="Arial" pitchFamily="34" charset="0"/>
              </a:rPr>
              <a:t>God really got my attention when He called me to be a “missionary teacher” – missionary I knew from church and I had a lot of experience with teachers. I’d speculated long ago that I could do better than some of them. </a:t>
            </a:r>
          </a:p>
          <a:p>
            <a:pPr eaLnBrk="1" hangingPunct="1"/>
            <a:endParaRPr lang="en-US" smtClean="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289795"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289796" name="Rectangle 7"/>
          <p:cNvSpPr>
            <a:spLocks noGrp="1" noChangeArrowheads="1"/>
          </p:cNvSpPr>
          <p:nvPr>
            <p:ph type="sldNum" sz="quarter" idx="5"/>
          </p:nvPr>
        </p:nvSpPr>
        <p:spPr>
          <a:noFill/>
        </p:spPr>
        <p:txBody>
          <a:bodyPr/>
          <a:lstStyle/>
          <a:p>
            <a:fld id="{E0F59CD8-FCF6-45B9-9EDE-0AE1C27D172D}" type="slidenum">
              <a:rPr lang="en-US" smtClean="0">
                <a:latin typeface="Arial" pitchFamily="34" charset="0"/>
              </a:rPr>
              <a:pPr/>
              <a:t>25</a:t>
            </a:fld>
            <a:endParaRPr lang="en-US" smtClean="0">
              <a:latin typeface="Arial" pitchFamily="34" charset="0"/>
            </a:endParaRPr>
          </a:p>
        </p:txBody>
      </p:sp>
      <p:sp>
        <p:nvSpPr>
          <p:cNvPr id="289797"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C43CE3C9-8102-4D83-95DE-9886B058D30B}" type="slidenum">
              <a:rPr lang="en-US" sz="1200"/>
              <a:pPr algn="r"/>
              <a:t>25</a:t>
            </a:fld>
            <a:endParaRPr lang="en-US" sz="1200"/>
          </a:p>
        </p:txBody>
      </p:sp>
      <p:sp>
        <p:nvSpPr>
          <p:cNvPr id="289798" name="Rectangle 2"/>
          <p:cNvSpPr>
            <a:spLocks noGrp="1" noRot="1" noChangeAspect="1" noChangeArrowheads="1" noTextEdit="1"/>
          </p:cNvSpPr>
          <p:nvPr>
            <p:ph type="sldImg"/>
          </p:nvPr>
        </p:nvSpPr>
        <p:spPr>
          <a:ln/>
        </p:spPr>
      </p:sp>
      <p:sp>
        <p:nvSpPr>
          <p:cNvPr id="289799"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7"/>
          <p:cNvSpPr>
            <a:spLocks noGrp="1" noChangeArrowheads="1"/>
          </p:cNvSpPr>
          <p:nvPr>
            <p:ph type="sldNum" sz="quarter" idx="5"/>
          </p:nvPr>
        </p:nvSpPr>
        <p:spPr>
          <a:noFill/>
        </p:spPr>
        <p:txBody>
          <a:bodyPr/>
          <a:lstStyle/>
          <a:p>
            <a:fld id="{BB04D892-D462-4F39-9764-4C2B88EBE6C8}" type="slidenum">
              <a:rPr lang="en-US" smtClean="0">
                <a:latin typeface="Arial" pitchFamily="34" charset="0"/>
              </a:rPr>
              <a:pPr/>
              <a:t>26</a:t>
            </a:fld>
            <a:endParaRPr lang="en-US" smtClean="0">
              <a:latin typeface="Arial" pitchFamily="34" charset="0"/>
            </a:endParaRPr>
          </a:p>
        </p:txBody>
      </p:sp>
      <p:sp>
        <p:nvSpPr>
          <p:cNvPr id="300035" name="Rectangle 2"/>
          <p:cNvSpPr>
            <a:spLocks noGrp="1" noRot="1" noChangeAspect="1" noChangeArrowheads="1" noTextEdit="1"/>
          </p:cNvSpPr>
          <p:nvPr>
            <p:ph type="sldImg"/>
          </p:nvPr>
        </p:nvSpPr>
        <p:spPr>
          <a:xfrm>
            <a:off x="1144588" y="687388"/>
            <a:ext cx="4570412" cy="3427412"/>
          </a:xfrm>
          <a:ln/>
        </p:spPr>
      </p:sp>
      <p:sp>
        <p:nvSpPr>
          <p:cNvPr id="300036" name="Rectangle 3"/>
          <p:cNvSpPr>
            <a:spLocks noGrp="1" noChangeArrowheads="1"/>
          </p:cNvSpPr>
          <p:nvPr>
            <p:ph type="body" idx="1"/>
          </p:nvPr>
        </p:nvSpPr>
        <p:spPr>
          <a:noFill/>
          <a:ln/>
        </p:spPr>
        <p:txBody>
          <a:bodyPr/>
          <a:lstStyle/>
          <a:p>
            <a:pPr eaLnBrk="1" hangingPunct="1"/>
            <a:r>
              <a:rPr lang="en-US" smtClean="0">
                <a:latin typeface="Arial" pitchFamily="34" charset="0"/>
              </a:rPr>
              <a:t>Before we can talk about Christian education we need to talk about education itself.</a:t>
            </a:r>
          </a:p>
          <a:p>
            <a:pPr eaLnBrk="1" hangingPunct="1"/>
            <a:endParaRPr lang="en-US" smtClean="0">
              <a:latin typeface="Arial" pitchFamily="34" charset="0"/>
            </a:endParaRPr>
          </a:p>
          <a:p>
            <a:pPr eaLnBrk="1" hangingPunct="1"/>
            <a:r>
              <a:rPr lang="en-US" smtClean="0">
                <a:latin typeface="Arial" pitchFamily="34" charset="0"/>
              </a:rPr>
              <a:t>You’re all teachers. You’re all involved in education. Can you succinctly say what you’re doing?</a:t>
            </a:r>
            <a:endParaRPr lang="en-CA"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7"/>
          <p:cNvSpPr>
            <a:spLocks noGrp="1" noChangeArrowheads="1"/>
          </p:cNvSpPr>
          <p:nvPr>
            <p:ph type="sldNum" sz="quarter" idx="5"/>
          </p:nvPr>
        </p:nvSpPr>
        <p:spPr>
          <a:noFill/>
        </p:spPr>
        <p:txBody>
          <a:bodyPr/>
          <a:lstStyle/>
          <a:p>
            <a:fld id="{EC886074-857C-4B5A-93C0-7B2E77727BFE}" type="slidenum">
              <a:rPr lang="en-US" smtClean="0">
                <a:latin typeface="Arial" pitchFamily="34" charset="0"/>
              </a:rPr>
              <a:pPr/>
              <a:t>27</a:t>
            </a:fld>
            <a:endParaRPr lang="en-US" smtClean="0">
              <a:latin typeface="Arial" pitchFamily="34" charset="0"/>
            </a:endParaRPr>
          </a:p>
        </p:txBody>
      </p:sp>
      <p:sp>
        <p:nvSpPr>
          <p:cNvPr id="301059" name="Rectangle 2"/>
          <p:cNvSpPr>
            <a:spLocks noGrp="1" noRot="1" noChangeAspect="1" noChangeArrowheads="1" noTextEdit="1"/>
          </p:cNvSpPr>
          <p:nvPr>
            <p:ph type="sldImg"/>
          </p:nvPr>
        </p:nvSpPr>
        <p:spPr>
          <a:xfrm>
            <a:off x="1144588" y="687388"/>
            <a:ext cx="4570412" cy="3427412"/>
          </a:xfrm>
          <a:ln/>
        </p:spPr>
      </p:sp>
      <p:sp>
        <p:nvSpPr>
          <p:cNvPr id="301060" name="Rectangle 3"/>
          <p:cNvSpPr>
            <a:spLocks noGrp="1" noChangeArrowheads="1"/>
          </p:cNvSpPr>
          <p:nvPr>
            <p:ph type="body" idx="1"/>
          </p:nvPr>
        </p:nvSpPr>
        <p:spPr>
          <a:noFill/>
          <a:ln/>
        </p:spPr>
        <p:txBody>
          <a:bodyPr/>
          <a:lstStyle/>
          <a:p>
            <a:pPr eaLnBrk="1" hangingPunct="1"/>
            <a:endParaRPr lang="en-GB" smtClean="0">
              <a:latin typeface="Arial" pitchFamily="34" charset="0"/>
            </a:endParaRPr>
          </a:p>
          <a:p>
            <a:pPr eaLnBrk="1" hangingPunct="1"/>
            <a:r>
              <a:rPr lang="en-US" smtClean="0">
                <a:latin typeface="Arial" pitchFamily="34" charset="0"/>
              </a:rPr>
              <a:t>This is the definition I developed for my Philosophy of Christian Education paper.</a:t>
            </a:r>
            <a:endParaRPr lang="en-CA" smtClean="0">
              <a:latin typeface="Arial" pitchFamily="34" charset="0"/>
            </a:endParaRPr>
          </a:p>
          <a:p>
            <a:pPr eaLnBrk="1" hangingPunct="1"/>
            <a:endParaRPr lang="en-GB" smtClean="0">
              <a:latin typeface="Arial" pitchFamily="34" charset="0"/>
            </a:endParaRPr>
          </a:p>
          <a:p>
            <a:pPr eaLnBrk="1" hangingPunct="1"/>
            <a:r>
              <a:rPr lang="en-GB" smtClean="0">
                <a:latin typeface="Arial" pitchFamily="34" charset="0"/>
              </a:rPr>
              <a:t>What kind of perspective on life are we communicating?</a:t>
            </a:r>
          </a:p>
          <a:p>
            <a:pPr eaLnBrk="1" hangingPunct="1"/>
            <a:r>
              <a:rPr lang="en-GB" smtClean="0">
                <a:latin typeface="Arial" pitchFamily="34" charset="0"/>
              </a:rPr>
              <a:t>The idea that education should make good citizens and prepare people for a good job is widespread. Why are so many people all over the world interested in learning English? Because they think that it is a ticket to greater economic opportunity for themselves and their families.</a:t>
            </a:r>
            <a:br>
              <a:rPr lang="en-GB" smtClean="0">
                <a:latin typeface="Arial" pitchFamily="34" charset="0"/>
              </a:rPr>
            </a:br>
            <a:endParaRPr lang="en-CA"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7"/>
          <p:cNvSpPr>
            <a:spLocks noGrp="1" noChangeArrowheads="1"/>
          </p:cNvSpPr>
          <p:nvPr>
            <p:ph type="sldNum" sz="quarter" idx="5"/>
          </p:nvPr>
        </p:nvSpPr>
        <p:spPr>
          <a:noFill/>
        </p:spPr>
        <p:txBody>
          <a:bodyPr/>
          <a:lstStyle/>
          <a:p>
            <a:fld id="{002A267D-B7A2-4557-ADE1-55F4180413FD}" type="slidenum">
              <a:rPr lang="en-US" smtClean="0">
                <a:latin typeface="Arial" pitchFamily="34" charset="0"/>
              </a:rPr>
              <a:pPr/>
              <a:t>29</a:t>
            </a:fld>
            <a:endParaRPr lang="en-US" smtClean="0">
              <a:latin typeface="Arial" pitchFamily="34" charset="0"/>
            </a:endParaRPr>
          </a:p>
        </p:txBody>
      </p:sp>
      <p:sp>
        <p:nvSpPr>
          <p:cNvPr id="302083" name="Rectangle 2"/>
          <p:cNvSpPr>
            <a:spLocks noGrp="1" noRot="1" noChangeAspect="1" noChangeArrowheads="1" noTextEdit="1"/>
          </p:cNvSpPr>
          <p:nvPr>
            <p:ph type="sldImg"/>
          </p:nvPr>
        </p:nvSpPr>
        <p:spPr>
          <a:xfrm>
            <a:off x="1144588" y="687388"/>
            <a:ext cx="4570412" cy="3427412"/>
          </a:xfrm>
          <a:ln/>
        </p:spPr>
      </p:sp>
      <p:sp>
        <p:nvSpPr>
          <p:cNvPr id="30208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7"/>
          <p:cNvSpPr>
            <a:spLocks noGrp="1" noChangeArrowheads="1"/>
          </p:cNvSpPr>
          <p:nvPr>
            <p:ph type="sldNum" sz="quarter" idx="5"/>
          </p:nvPr>
        </p:nvSpPr>
        <p:spPr>
          <a:noFill/>
        </p:spPr>
        <p:txBody>
          <a:bodyPr/>
          <a:lstStyle/>
          <a:p>
            <a:fld id="{BACDF0F5-5DEC-4925-8A37-B2BD9B18B1D9}" type="slidenum">
              <a:rPr lang="en-US" smtClean="0">
                <a:latin typeface="Arial" pitchFamily="34" charset="0"/>
              </a:rPr>
              <a:pPr/>
              <a:t>30</a:t>
            </a:fld>
            <a:endParaRPr lang="en-US" smtClean="0">
              <a:latin typeface="Arial" pitchFamily="34" charset="0"/>
            </a:endParaRPr>
          </a:p>
        </p:txBody>
      </p:sp>
      <p:sp>
        <p:nvSpPr>
          <p:cNvPr id="303107" name="Rectangle 2"/>
          <p:cNvSpPr>
            <a:spLocks noGrp="1" noRot="1" noChangeAspect="1" noChangeArrowheads="1" noTextEdit="1"/>
          </p:cNvSpPr>
          <p:nvPr>
            <p:ph type="sldImg"/>
          </p:nvPr>
        </p:nvSpPr>
        <p:spPr>
          <a:xfrm>
            <a:off x="1144588" y="687388"/>
            <a:ext cx="4570412" cy="3427412"/>
          </a:xfrm>
          <a:ln/>
        </p:spPr>
      </p:sp>
      <p:sp>
        <p:nvSpPr>
          <p:cNvPr id="30310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7"/>
          <p:cNvSpPr>
            <a:spLocks noGrp="1" noChangeArrowheads="1"/>
          </p:cNvSpPr>
          <p:nvPr>
            <p:ph type="sldNum" sz="quarter" idx="5"/>
          </p:nvPr>
        </p:nvSpPr>
        <p:spPr>
          <a:noFill/>
        </p:spPr>
        <p:txBody>
          <a:bodyPr/>
          <a:lstStyle/>
          <a:p>
            <a:fld id="{3C651F96-2C82-4E3B-B2AA-C62F6CE84A82}" type="slidenum">
              <a:rPr lang="en-US" smtClean="0">
                <a:latin typeface="Arial" pitchFamily="34" charset="0"/>
              </a:rPr>
              <a:pPr/>
              <a:t>31</a:t>
            </a:fld>
            <a:endParaRPr lang="en-US" smtClean="0">
              <a:latin typeface="Arial" pitchFamily="34" charset="0"/>
            </a:endParaRPr>
          </a:p>
        </p:txBody>
      </p:sp>
      <p:sp>
        <p:nvSpPr>
          <p:cNvPr id="304131" name="Rectangle 2"/>
          <p:cNvSpPr>
            <a:spLocks noGrp="1" noRot="1" noChangeAspect="1" noChangeArrowheads="1" noTextEdit="1"/>
          </p:cNvSpPr>
          <p:nvPr>
            <p:ph type="sldImg"/>
          </p:nvPr>
        </p:nvSpPr>
        <p:spPr>
          <a:xfrm>
            <a:off x="1144588" y="687388"/>
            <a:ext cx="4570412" cy="3427412"/>
          </a:xfrm>
          <a:ln/>
        </p:spPr>
      </p:sp>
      <p:sp>
        <p:nvSpPr>
          <p:cNvPr id="30413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7"/>
          <p:cNvSpPr>
            <a:spLocks noGrp="1" noChangeArrowheads="1"/>
          </p:cNvSpPr>
          <p:nvPr>
            <p:ph type="sldNum" sz="quarter" idx="5"/>
          </p:nvPr>
        </p:nvSpPr>
        <p:spPr>
          <a:noFill/>
        </p:spPr>
        <p:txBody>
          <a:bodyPr/>
          <a:lstStyle/>
          <a:p>
            <a:fld id="{4402F452-B04C-473C-87AE-091D2D1E3144}" type="slidenum">
              <a:rPr lang="en-US" smtClean="0">
                <a:latin typeface="Arial" pitchFamily="34" charset="0"/>
              </a:rPr>
              <a:pPr/>
              <a:t>32</a:t>
            </a:fld>
            <a:endParaRPr lang="en-US" smtClean="0">
              <a:latin typeface="Arial" pitchFamily="34" charset="0"/>
            </a:endParaRPr>
          </a:p>
        </p:txBody>
      </p:sp>
      <p:sp>
        <p:nvSpPr>
          <p:cNvPr id="305155" name="Rectangle 2"/>
          <p:cNvSpPr>
            <a:spLocks noGrp="1" noRot="1" noChangeAspect="1" noChangeArrowheads="1" noTextEdit="1"/>
          </p:cNvSpPr>
          <p:nvPr>
            <p:ph type="sldImg"/>
          </p:nvPr>
        </p:nvSpPr>
        <p:spPr>
          <a:xfrm>
            <a:off x="1144588" y="687388"/>
            <a:ext cx="4570412" cy="3427412"/>
          </a:xfrm>
          <a:ln/>
        </p:spPr>
      </p:sp>
      <p:sp>
        <p:nvSpPr>
          <p:cNvPr id="30515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7"/>
          <p:cNvSpPr>
            <a:spLocks noGrp="1" noChangeArrowheads="1"/>
          </p:cNvSpPr>
          <p:nvPr>
            <p:ph type="sldNum" sz="quarter" idx="5"/>
          </p:nvPr>
        </p:nvSpPr>
        <p:spPr>
          <a:noFill/>
        </p:spPr>
        <p:txBody>
          <a:bodyPr/>
          <a:lstStyle/>
          <a:p>
            <a:fld id="{CBD9D1A5-7A21-4762-ACB9-88A0AA4EC4AB}" type="slidenum">
              <a:rPr lang="en-US" smtClean="0">
                <a:latin typeface="Arial" pitchFamily="34" charset="0"/>
              </a:rPr>
              <a:pPr/>
              <a:t>33</a:t>
            </a:fld>
            <a:endParaRPr lang="en-US" smtClean="0">
              <a:latin typeface="Arial" pitchFamily="34" charset="0"/>
            </a:endParaRPr>
          </a:p>
        </p:txBody>
      </p:sp>
      <p:sp>
        <p:nvSpPr>
          <p:cNvPr id="306179" name="Rectangle 2"/>
          <p:cNvSpPr>
            <a:spLocks noGrp="1" noRot="1" noChangeAspect="1" noChangeArrowheads="1" noTextEdit="1"/>
          </p:cNvSpPr>
          <p:nvPr>
            <p:ph type="sldImg"/>
          </p:nvPr>
        </p:nvSpPr>
        <p:spPr>
          <a:xfrm>
            <a:off x="1144588" y="687388"/>
            <a:ext cx="4570412" cy="3427412"/>
          </a:xfrm>
          <a:ln/>
        </p:spPr>
      </p:sp>
      <p:sp>
        <p:nvSpPr>
          <p:cNvPr id="306180" name="Rectangle 3"/>
          <p:cNvSpPr>
            <a:spLocks noGrp="1" noChangeArrowheads="1"/>
          </p:cNvSpPr>
          <p:nvPr>
            <p:ph type="body" idx="1"/>
          </p:nvPr>
        </p:nvSpPr>
        <p:spPr>
          <a:noFill/>
          <a:ln/>
        </p:spPr>
        <p:txBody>
          <a:bodyPr/>
          <a:lstStyle/>
          <a:p>
            <a:pPr eaLnBrk="1" hangingPunct="1"/>
            <a:r>
              <a:rPr lang="en-GB" smtClean="0">
                <a:latin typeface="Arial" pitchFamily="34" charset="0"/>
              </a:rPr>
              <a:t>Seniors get younger all the time. The world’s mold is very strong. “Everyone” talks about and plans for retirement—the time to enjoy life. You try to get through your career as quickly as possible so that you can have maximum time to do what you want instead of what someone else wants. However, such a perspective is very definitely short-sighted.</a:t>
            </a:r>
          </a:p>
          <a:p>
            <a:pPr eaLnBrk="1" hangingPunct="1"/>
            <a:r>
              <a:rPr lang="en-GB" smtClean="0">
                <a:latin typeface="Arial" pitchFamily="34" charset="0"/>
              </a:rPr>
              <a:t>What is the average time that people in your country live? </a:t>
            </a:r>
            <a:r>
              <a:rPr lang="en-GB" smtClean="0">
                <a:latin typeface="Arial" pitchFamily="34" charset="0"/>
                <a:sym typeface="Wingdings" pitchFamily="2" charset="2"/>
              </a:rPr>
              <a:t></a:t>
            </a:r>
            <a:r>
              <a:rPr lang="en-GB" smtClean="0">
                <a:latin typeface="Arial" pitchFamily="34" charset="0"/>
              </a:rPr>
              <a:t> Everyone you have ever met will live forever either in God’s presence or separated from Him. </a:t>
            </a:r>
            <a:br>
              <a:rPr lang="en-GB" smtClean="0">
                <a:latin typeface="Arial" pitchFamily="34" charset="0"/>
              </a:rPr>
            </a:br>
            <a:endParaRPr lang="en-CA"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7"/>
          <p:cNvSpPr>
            <a:spLocks noGrp="1" noChangeArrowheads="1"/>
          </p:cNvSpPr>
          <p:nvPr>
            <p:ph type="sldNum" sz="quarter" idx="5"/>
          </p:nvPr>
        </p:nvSpPr>
        <p:spPr>
          <a:noFill/>
        </p:spPr>
        <p:txBody>
          <a:bodyPr/>
          <a:lstStyle/>
          <a:p>
            <a:fld id="{5AA8B2C9-F3F2-44C1-8141-4C2E23B4841D}" type="slidenum">
              <a:rPr lang="en-US" smtClean="0">
                <a:latin typeface="Arial" pitchFamily="34" charset="0"/>
              </a:rPr>
              <a:pPr/>
              <a:t>34</a:t>
            </a:fld>
            <a:endParaRPr lang="en-US" smtClean="0">
              <a:latin typeface="Arial" pitchFamily="34" charset="0"/>
            </a:endParaRPr>
          </a:p>
        </p:txBody>
      </p:sp>
      <p:sp>
        <p:nvSpPr>
          <p:cNvPr id="307203" name="Rectangle 2"/>
          <p:cNvSpPr>
            <a:spLocks noGrp="1" noRot="1" noChangeAspect="1" noChangeArrowheads="1" noTextEdit="1"/>
          </p:cNvSpPr>
          <p:nvPr>
            <p:ph type="sldImg"/>
          </p:nvPr>
        </p:nvSpPr>
        <p:spPr>
          <a:xfrm>
            <a:off x="1144588" y="687388"/>
            <a:ext cx="4570412" cy="3427412"/>
          </a:xfrm>
          <a:ln/>
        </p:spPr>
      </p:sp>
      <p:sp>
        <p:nvSpPr>
          <p:cNvPr id="307204" name="Rectangle 3"/>
          <p:cNvSpPr>
            <a:spLocks noGrp="1" noChangeArrowheads="1"/>
          </p:cNvSpPr>
          <p:nvPr>
            <p:ph type="body" idx="1"/>
          </p:nvPr>
        </p:nvSpPr>
        <p:spPr>
          <a:noFill/>
          <a:ln/>
        </p:spPr>
        <p:txBody>
          <a:bodyPr/>
          <a:lstStyle/>
          <a:p>
            <a:pPr eaLnBrk="1" hangingPunct="1"/>
            <a:r>
              <a:rPr lang="en-GB" smtClean="0">
                <a:latin typeface="Arial" pitchFamily="34" charset="0"/>
              </a:rPr>
              <a:t>Our “three-score and ten” years are merely the briefest of introductions to life. </a:t>
            </a:r>
          </a:p>
          <a:p>
            <a:pPr eaLnBrk="1" hangingPunct="1"/>
            <a:r>
              <a:rPr lang="en-GB" smtClean="0">
                <a:latin typeface="Arial" pitchFamily="34" charset="0"/>
              </a:rPr>
              <a:t>Life begins at conception and continues </a:t>
            </a:r>
            <a:r>
              <a:rPr lang="en-GB" b="1" smtClean="0">
                <a:latin typeface="Arial" pitchFamily="34" charset="0"/>
              </a:rPr>
              <a:t>forever</a:t>
            </a:r>
            <a:r>
              <a:rPr lang="en-GB" smtClean="0">
                <a:latin typeface="Arial" pitchFamily="34" charset="0"/>
              </a:rPr>
              <a:t>! Physical birth changes the environment of life. Spiritual birth ends spiritual death and begins eternal life. Physical death ends all opportunities to change our spiritual condition but it doesn’t end our existence.</a:t>
            </a:r>
          </a:p>
          <a:p>
            <a:pPr eaLnBrk="1" hangingPunct="1"/>
            <a:r>
              <a:rPr lang="en-GB" smtClean="0">
                <a:latin typeface="Arial" pitchFamily="34" charset="0"/>
              </a:rPr>
              <a:t>Any process of education that conforms with reality must deal with the fact that we are not planning for the short-term, but for eternity. We think that someone who has developed a 5-year plan is a long-range planner, but everyone has to have a 100-year plan. Every teacher needs a personal 100-year plan and so do our students. Anything less is inadequate to deal with all the circumstances that we will encounter in this critical, direction-determining part of our life.</a:t>
            </a:r>
          </a:p>
          <a:p>
            <a:pPr eaLnBrk="1" hangingPunct="1"/>
            <a:r>
              <a:rPr lang="en-GB" smtClean="0">
                <a:latin typeface="Arial" pitchFamily="34" charset="0"/>
              </a:rPr>
              <a:t>All that we learn and do is “meaningless” unless we have an eternal perspective of life.</a:t>
            </a:r>
          </a:p>
          <a:p>
            <a:pPr eaLnBrk="1" hangingPunct="1"/>
            <a:r>
              <a:rPr lang="en-GB" smtClean="0">
                <a:latin typeface="Arial" pitchFamily="34" charset="0"/>
              </a:rPr>
              <a:t>What is your 100 year plan? Change in us and change in others through us?</a:t>
            </a:r>
          </a:p>
          <a:p>
            <a:pPr eaLnBrk="1" hangingPunct="1"/>
            <a:r>
              <a:rPr lang="en-GB" smtClean="0">
                <a:latin typeface="Arial" pitchFamily="34" charset="0"/>
              </a:rPr>
              <a:t>What do you expect God to do in your life in the next 100 years? </a:t>
            </a:r>
          </a:p>
          <a:p>
            <a:pPr eaLnBrk="1" hangingPunct="1"/>
            <a:r>
              <a:rPr lang="en-GB" smtClean="0">
                <a:latin typeface="Arial" pitchFamily="34" charset="0"/>
              </a:rPr>
              <a:t>What do you expect Him to do in the lives of others?</a:t>
            </a:r>
            <a:endParaRPr lang="en-CA" smtClean="0">
              <a:latin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7"/>
          <p:cNvSpPr>
            <a:spLocks noGrp="1" noChangeArrowheads="1"/>
          </p:cNvSpPr>
          <p:nvPr>
            <p:ph type="sldNum" sz="quarter" idx="5"/>
          </p:nvPr>
        </p:nvSpPr>
        <p:spPr>
          <a:noFill/>
        </p:spPr>
        <p:txBody>
          <a:bodyPr/>
          <a:lstStyle/>
          <a:p>
            <a:fld id="{29D3DE10-CE56-4B14-9A79-78C2754FAF8C}" type="slidenum">
              <a:rPr lang="en-US" smtClean="0">
                <a:latin typeface="Arial" pitchFamily="34" charset="0"/>
              </a:rPr>
              <a:pPr/>
              <a:t>39</a:t>
            </a:fld>
            <a:endParaRPr lang="en-US" smtClean="0">
              <a:latin typeface="Arial" pitchFamily="34" charset="0"/>
            </a:endParaRPr>
          </a:p>
        </p:txBody>
      </p:sp>
      <p:sp>
        <p:nvSpPr>
          <p:cNvPr id="308227" name="Rectangle 2"/>
          <p:cNvSpPr>
            <a:spLocks noGrp="1" noRot="1" noChangeAspect="1" noChangeArrowheads="1" noTextEdit="1"/>
          </p:cNvSpPr>
          <p:nvPr>
            <p:ph type="sldImg"/>
          </p:nvPr>
        </p:nvSpPr>
        <p:spPr>
          <a:xfrm>
            <a:off x="1144588" y="687388"/>
            <a:ext cx="4570412" cy="3427412"/>
          </a:xfrm>
          <a:ln/>
        </p:spPr>
      </p:sp>
      <p:sp>
        <p:nvSpPr>
          <p:cNvPr id="308228" name="Rectangle 3"/>
          <p:cNvSpPr>
            <a:spLocks noGrp="1" noChangeArrowheads="1"/>
          </p:cNvSpPr>
          <p:nvPr>
            <p:ph type="body" idx="1"/>
          </p:nvPr>
        </p:nvSpPr>
        <p:spPr>
          <a:noFill/>
          <a:ln/>
        </p:spPr>
        <p:txBody>
          <a:bodyPr/>
          <a:lstStyle/>
          <a:p>
            <a:pPr eaLnBrk="1" hangingPunct="1"/>
            <a:r>
              <a:rPr lang="en-GB" smtClean="0">
                <a:latin typeface="Arial" pitchFamily="34" charset="0"/>
              </a:rPr>
              <a:t>Teaching is a person-to-person activity. </a:t>
            </a:r>
          </a:p>
          <a:p>
            <a:pPr eaLnBrk="1" hangingPunct="1"/>
            <a:r>
              <a:rPr lang="en-GB" smtClean="0">
                <a:latin typeface="Arial" pitchFamily="34" charset="0"/>
              </a:rPr>
              <a:t>I have a great deal of personal scepticism about all the propaganda promoting computers to do teaching. There is definitely a kernel of truth because computers depend on people for their existence and every program that controls them is created by a person. Often, however, the person creating a program is not evaluated because they are unknown and the relationship between their perspective of life and the program they produce is not even considered. </a:t>
            </a:r>
          </a:p>
          <a:p>
            <a:pPr eaLnBrk="1" hangingPunct="1"/>
            <a:r>
              <a:rPr lang="en-GB" smtClean="0">
                <a:latin typeface="Arial" pitchFamily="34" charset="0"/>
              </a:rPr>
              <a:t>No one ever promoted that pencils would be able to teach students mathematics but sometimes the complexity of modern technology makes people forget that computers are simply more powerful tools in the hands of a teacher.</a:t>
            </a:r>
          </a:p>
          <a:p>
            <a:pPr eaLnBrk="1" hangingPunct="1"/>
            <a:r>
              <a:rPr lang="en-GB" smtClean="0">
                <a:latin typeface="Arial" pitchFamily="34" charset="0"/>
              </a:rPr>
              <a:t>Every student is a unique expression of God’s creativity and reflection of some aspect of His character even though sin has distorted the good things that God has created for His glory. Unique people need unique preparation to be all that God intends them to be by His grace.</a:t>
            </a:r>
            <a:endParaRPr lang="en-CA"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264195"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264196" name="Rectangle 7"/>
          <p:cNvSpPr>
            <a:spLocks noGrp="1" noChangeArrowheads="1"/>
          </p:cNvSpPr>
          <p:nvPr>
            <p:ph type="sldNum" sz="quarter" idx="5"/>
          </p:nvPr>
        </p:nvSpPr>
        <p:spPr>
          <a:noFill/>
        </p:spPr>
        <p:txBody>
          <a:bodyPr/>
          <a:lstStyle/>
          <a:p>
            <a:fld id="{2C1DDD5C-7D47-4A8D-B6FE-BEFD2C01BEFD}" type="slidenum">
              <a:rPr lang="en-US" smtClean="0">
                <a:latin typeface="Arial" pitchFamily="34" charset="0"/>
              </a:rPr>
              <a:pPr/>
              <a:t>3</a:t>
            </a:fld>
            <a:endParaRPr lang="en-US" smtClean="0">
              <a:latin typeface="Arial" pitchFamily="34" charset="0"/>
            </a:endParaRPr>
          </a:p>
        </p:txBody>
      </p:sp>
      <p:sp>
        <p:nvSpPr>
          <p:cNvPr id="264197"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89766DF2-0FE4-4E7D-A288-94EF9890491A}" type="slidenum">
              <a:rPr lang="en-US" sz="1200"/>
              <a:pPr algn="r"/>
              <a:t>3</a:t>
            </a:fld>
            <a:endParaRPr lang="en-US" sz="1200"/>
          </a:p>
        </p:txBody>
      </p:sp>
      <p:sp>
        <p:nvSpPr>
          <p:cNvPr id="264198" name="Rectangle 2"/>
          <p:cNvSpPr>
            <a:spLocks noGrp="1" noRot="1" noChangeAspect="1" noChangeArrowheads="1" noTextEdit="1"/>
          </p:cNvSpPr>
          <p:nvPr>
            <p:ph type="sldImg"/>
          </p:nvPr>
        </p:nvSpPr>
        <p:spPr>
          <a:ln/>
        </p:spPr>
      </p:sp>
      <p:sp>
        <p:nvSpPr>
          <p:cNvPr id="264199" name="Rectangle 3"/>
          <p:cNvSpPr>
            <a:spLocks noGrp="1" noChangeArrowheads="1"/>
          </p:cNvSpPr>
          <p:nvPr>
            <p:ph type="body" idx="1"/>
          </p:nvPr>
        </p:nvSpPr>
        <p:spPr>
          <a:noFill/>
          <a:ln/>
        </p:spPr>
        <p:txBody>
          <a:bodyPr/>
          <a:lstStyle/>
          <a:p>
            <a:pPr eaLnBrk="1" hangingPunct="1"/>
            <a:r>
              <a:rPr lang="en-CA" smtClean="0">
                <a:latin typeface="Arial" pitchFamily="34" charset="0"/>
              </a:rPr>
              <a:t>How many of you went to a Christian elementary school? Secondary school? University? Bible college or seminary?</a:t>
            </a:r>
          </a:p>
          <a:p>
            <a:pPr eaLnBrk="1" hangingPunct="1"/>
            <a:endParaRPr lang="en-CA" smtClean="0">
              <a:latin typeface="Arial" pitchFamily="34" charset="0"/>
            </a:endParaRPr>
          </a:p>
          <a:p>
            <a:pPr eaLnBrk="1" hangingPunct="1"/>
            <a:r>
              <a:rPr lang="en-CA" smtClean="0">
                <a:latin typeface="Arial" pitchFamily="34" charset="0"/>
              </a:rPr>
              <a:t>I attended public schools in BC until I went to Bible school.</a:t>
            </a:r>
          </a:p>
          <a:p>
            <a:pPr eaLnBrk="1" hangingPunct="1"/>
            <a:r>
              <a:rPr lang="en-CA" smtClean="0">
                <a:latin typeface="Arial" pitchFamily="34" charset="0"/>
              </a:rPr>
              <a:t>I only know of two Christian teachers</a:t>
            </a:r>
          </a:p>
          <a:p>
            <a:pPr eaLnBrk="1" hangingPunct="1">
              <a:buFontTx/>
              <a:buChar char="•"/>
            </a:pPr>
            <a:r>
              <a:rPr lang="en-CA" smtClean="0">
                <a:latin typeface="Arial" pitchFamily="34" charset="0"/>
              </a:rPr>
              <a:t>Elementary principal, Mr. Wilson – I tried to avoid spending time with him</a:t>
            </a:r>
          </a:p>
          <a:p>
            <a:pPr eaLnBrk="1" hangingPunct="1">
              <a:buFontTx/>
              <a:buChar char="•"/>
            </a:pPr>
            <a:r>
              <a:rPr lang="en-CA" smtClean="0">
                <a:latin typeface="Arial" pitchFamily="34" charset="0"/>
              </a:rPr>
              <a:t>Junior high ISCF sponsor, Miss Phare – never had her for a class</a:t>
            </a:r>
          </a:p>
          <a:p>
            <a:pPr eaLnBrk="1" hangingPunct="1">
              <a:buFontTx/>
              <a:buChar char="•"/>
            </a:pPr>
            <a:endParaRPr lang="en-CA" smtClean="0">
              <a:latin typeface="Arial" pitchFamily="34" charset="0"/>
            </a:endParaRPr>
          </a:p>
          <a:p>
            <a:pPr eaLnBrk="1" hangingPunct="1"/>
            <a:r>
              <a:rPr lang="en-CA" smtClean="0">
                <a:latin typeface="Arial" pitchFamily="34" charset="0"/>
              </a:rPr>
              <a:t>I had many good, even great teachers, but it never occurred to me to think of how being a Christian might affect my teaching</a:t>
            </a:r>
          </a:p>
          <a:p>
            <a:pPr eaLnBrk="1" hangingPunct="1"/>
            <a:r>
              <a:rPr lang="en-CA" smtClean="0">
                <a:latin typeface="Arial" pitchFamily="34" charset="0"/>
              </a:rPr>
              <a:t>******************</a:t>
            </a:r>
          </a:p>
          <a:p>
            <a:pPr eaLnBrk="1" hangingPunct="1"/>
            <a:r>
              <a:rPr lang="en-CA" b="1" smtClean="0">
                <a:latin typeface="Arial" pitchFamily="34" charset="0"/>
              </a:rPr>
              <a:t>Ignorance</a:t>
            </a:r>
          </a:p>
          <a:p>
            <a:pPr eaLnBrk="1" hangingPunct="1"/>
            <a:r>
              <a:rPr lang="en-CA" smtClean="0">
                <a:latin typeface="Arial" pitchFamily="34" charset="0"/>
              </a:rPr>
              <a:t>My degree in Religious education didn’t make me think about anything other than church education</a:t>
            </a:r>
          </a:p>
          <a:p>
            <a:pPr eaLnBrk="1" hangingPunct="1"/>
            <a:r>
              <a:rPr lang="en-CA" smtClean="0">
                <a:latin typeface="Arial" pitchFamily="34" charset="0"/>
              </a:rPr>
              <a:t>Even my call to be a missionary teacher didn’t cause me to consider the possibility that I would approach teaching differently because I was a Christian. God knew that I’d be confused if He wasn’t very specific so He spoke very clearly to me through a radio broadcast that I heard on a farm in SK in August 1968. I am still discovering what being a missionary teacher involves, but I’ve been sure that God wanted me to be one for almost 40 years!</a:t>
            </a:r>
          </a:p>
          <a:p>
            <a:pPr eaLnBrk="1" hangingPunct="1"/>
            <a:r>
              <a:rPr lang="en-CA" smtClean="0">
                <a:latin typeface="Arial" pitchFamily="34" charset="0"/>
              </a:rPr>
              <a:t>I can still remember in my early 20’s when I finally realized that the Bible had something to say about everything – including haircuts and speeding tickets.</a:t>
            </a:r>
          </a:p>
          <a:p>
            <a:pPr eaLnBrk="1" hangingPunct="1"/>
            <a:r>
              <a:rPr lang="en-CA" smtClean="0">
                <a:latin typeface="Arial" pitchFamily="34" charset="0"/>
              </a:rPr>
              <a:t>*******************</a:t>
            </a:r>
          </a:p>
          <a:p>
            <a:pPr eaLnBrk="1" hangingPunct="1"/>
            <a:r>
              <a:rPr lang="en-CA" b="1" smtClean="0">
                <a:latin typeface="Arial" pitchFamily="34" charset="0"/>
              </a:rPr>
              <a:t>Dissonance</a:t>
            </a:r>
          </a:p>
          <a:p>
            <a:pPr eaLnBrk="1" hangingPunct="1"/>
            <a:r>
              <a:rPr lang="en-CA" smtClean="0">
                <a:latin typeface="Arial" pitchFamily="34" charset="0"/>
              </a:rPr>
              <a:t>My teacher training at SFU began a period of dissonance. </a:t>
            </a:r>
          </a:p>
          <a:p>
            <a:pPr eaLnBrk="1" hangingPunct="1"/>
            <a:r>
              <a:rPr lang="en-CA" smtClean="0">
                <a:latin typeface="Arial" pitchFamily="34" charset="0"/>
              </a:rPr>
              <a:t>Classroom discipline – students aren’t naturally good; it isn’t always the environment - and the teacher as part of the environment - that is responsible for all student problems.</a:t>
            </a:r>
          </a:p>
          <a:p>
            <a:pPr eaLnBrk="1" hangingPunct="1"/>
            <a:r>
              <a:rPr lang="en-CA" smtClean="0">
                <a:latin typeface="Arial" pitchFamily="34" charset="0"/>
              </a:rPr>
              <a:t>Creation science conference that gave me some basic principles that gave scientific support to my long-held belief in God’s creation</a:t>
            </a:r>
          </a:p>
          <a:p>
            <a:pPr eaLnBrk="1" hangingPunct="1"/>
            <a:r>
              <a:rPr lang="en-CA" smtClean="0">
                <a:latin typeface="Arial" pitchFamily="34" charset="0"/>
              </a:rPr>
              <a:t>Teaching in SK – introduced multiple options regarding the origin of the world and the beginning of human history – got a private word with the head of the school board about the embarrassment I was causing the biology teacher who was also the school principal</a:t>
            </a:r>
          </a:p>
          <a:p>
            <a:pPr eaLnBrk="1" hangingPunct="1"/>
            <a:r>
              <a:rPr lang="en-CA" smtClean="0">
                <a:latin typeface="Arial" pitchFamily="34" charset="0"/>
              </a:rPr>
              <a:t>Conclusion: the system is the problem</a:t>
            </a:r>
          </a:p>
          <a:p>
            <a:pPr eaLnBrk="1" hangingPunct="1"/>
            <a:r>
              <a:rPr lang="en-CA" smtClean="0">
                <a:latin typeface="Arial" pitchFamily="34" charset="0"/>
              </a:rPr>
              <a:t>***********************</a:t>
            </a:r>
          </a:p>
          <a:p>
            <a:pPr eaLnBrk="1" hangingPunct="1"/>
            <a:r>
              <a:rPr lang="en-CA" b="1" smtClean="0">
                <a:latin typeface="Arial" pitchFamily="34" charset="0"/>
              </a:rPr>
              <a:t>Curiosity</a:t>
            </a:r>
          </a:p>
          <a:p>
            <a:pPr eaLnBrk="1" hangingPunct="1"/>
            <a:r>
              <a:rPr lang="en-CA" smtClean="0">
                <a:latin typeface="Arial" pitchFamily="34" charset="0"/>
              </a:rPr>
              <a:t>When I arrived at BFA – a school for missionary children – I didn’t know how to teach any differently than I’d been prepared by experience and instruction. I was a godless teacher even though I was a Christian. I’d never been in a school like it before and had never even heard of Christian schools. Although all the staff were Christians, the school didn’t identify itself as Christian. It just served Christians and anyone else who wanted to send their children to be “fixed.”</a:t>
            </a:r>
          </a:p>
          <a:p>
            <a:pPr eaLnBrk="1" hangingPunct="1"/>
            <a:r>
              <a:rPr lang="en-CA" smtClean="0">
                <a:latin typeface="Arial" pitchFamily="34" charset="0"/>
              </a:rPr>
              <a:t>Our dorm assistant and elementary PE teacher, Myra Gannett, came from a “real” Christian school in the USA and she introduced some things like a “philosophy of Christian education” that they had where she used to teach. This was interesting! We had a staff meeting and agreed that we would adopt virtually the same statement for BFA. We hadn’t thought much about the why or how, but the idea of being a “Christian” school sounded good.</a:t>
            </a:r>
          </a:p>
          <a:p>
            <a:pPr eaLnBrk="1" hangingPunct="1"/>
            <a:r>
              <a:rPr lang="en-CA" smtClean="0">
                <a:latin typeface="Arial" pitchFamily="34" charset="0"/>
              </a:rPr>
              <a:t>******************</a:t>
            </a:r>
          </a:p>
          <a:p>
            <a:pPr eaLnBrk="1" hangingPunct="1"/>
            <a:r>
              <a:rPr lang="en-CA" b="1" smtClean="0">
                <a:latin typeface="Arial" pitchFamily="34" charset="0"/>
              </a:rPr>
              <a:t>Reading</a:t>
            </a:r>
          </a:p>
          <a:p>
            <a:pPr eaLnBrk="1" hangingPunct="1"/>
            <a:r>
              <a:rPr lang="en-CA" smtClean="0">
                <a:latin typeface="Arial" pitchFamily="34" charset="0"/>
              </a:rPr>
              <a:t>We got connected with ACSI and discovered that people had written a lot about what it meant to be a Christian school and a Christian teacher. I read everything I could get a hold of which wasn’t so very much in Germany in the late 70’s and early 80’s.</a:t>
            </a:r>
          </a:p>
          <a:p>
            <a:pPr eaLnBrk="1" hangingPunct="1"/>
            <a:r>
              <a:rPr lang="en-CA" smtClean="0">
                <a:latin typeface="Arial" pitchFamily="34" charset="0"/>
              </a:rPr>
              <a:t>Frank Gaebelein, </a:t>
            </a:r>
            <a:r>
              <a:rPr lang="en-CA" i="1" smtClean="0">
                <a:latin typeface="Arial" pitchFamily="34" charset="0"/>
              </a:rPr>
              <a:t>The pattern of God’s truth: The integration of faith and learning</a:t>
            </a:r>
          </a:p>
          <a:p>
            <a:pPr eaLnBrk="1" hangingPunct="1"/>
            <a:r>
              <a:rPr lang="en-CA" smtClean="0">
                <a:latin typeface="Arial" pitchFamily="34" charset="0"/>
              </a:rPr>
              <a:t>Albert Greene, </a:t>
            </a:r>
            <a:r>
              <a:rPr lang="en-CA" i="1" smtClean="0">
                <a:latin typeface="Arial" pitchFamily="34" charset="0"/>
              </a:rPr>
              <a:t> Reclaiming the future of Christian education: A transforming vision</a:t>
            </a:r>
          </a:p>
          <a:p>
            <a:pPr eaLnBrk="1" hangingPunct="1"/>
            <a:r>
              <a:rPr lang="en-CA" i="1" smtClean="0">
                <a:latin typeface="Arial" pitchFamily="34" charset="0"/>
              </a:rPr>
              <a:t>********************</a:t>
            </a:r>
          </a:p>
          <a:p>
            <a:pPr eaLnBrk="1" hangingPunct="1"/>
            <a:r>
              <a:rPr lang="en-CA" b="1" smtClean="0">
                <a:latin typeface="Arial" pitchFamily="34" charset="0"/>
              </a:rPr>
              <a:t>Discussion</a:t>
            </a:r>
          </a:p>
          <a:p>
            <a:pPr eaLnBrk="1" hangingPunct="1"/>
            <a:r>
              <a:rPr lang="en-CA" smtClean="0">
                <a:latin typeface="Arial" pitchFamily="34" charset="0"/>
              </a:rPr>
              <a:t>I had the privilege, as high school principal, of spending a lot of time with our school director, Henry Toews. I was late for supper too many nights when we got going about the implications of being Christian in some aspect of school life. We didn’t include many others in the discussions since most of them had already gone home, but we explored all areas of administration, science teaching, etc. The ideas that we were reading became our own as we introduced them to each other and argued through the implications.</a:t>
            </a:r>
          </a:p>
          <a:p>
            <a:pPr eaLnBrk="1" hangingPunct="1"/>
            <a:r>
              <a:rPr lang="en-CA" smtClean="0">
                <a:latin typeface="Arial" pitchFamily="34" charset="0"/>
              </a:rPr>
              <a:t>*********************</a:t>
            </a:r>
          </a:p>
          <a:p>
            <a:pPr eaLnBrk="1" hangingPunct="1"/>
            <a:r>
              <a:rPr lang="en-CA" b="1" smtClean="0">
                <a:latin typeface="Arial" pitchFamily="34" charset="0"/>
              </a:rPr>
              <a:t>Experimentation</a:t>
            </a:r>
          </a:p>
          <a:p>
            <a:pPr eaLnBrk="1" hangingPunct="1"/>
            <a:r>
              <a:rPr lang="en-CA" smtClean="0">
                <a:latin typeface="Arial" pitchFamily="34" charset="0"/>
              </a:rPr>
              <a:t>Was my classroom any different as the result of what was going on in my head? Well, neither of us had seen any of this in practise so we just made things up as we went along. I tried to be Christian in the way I taught, but I didn’t really know how. I had complete freedom to do anything Christian that I wanted and was, in fact, encouraged to do everything that I could, but I didn’t do very much differently. Many classes were still godless although we occasionally had some great discussions about  the implications of what we were teaching/learning. Sometimes the students thought they were getting me off on a rabbit trail and sometimes I felt like we were missing the “real content” as well.</a:t>
            </a:r>
          </a:p>
          <a:p>
            <a:pPr eaLnBrk="1" hangingPunct="1"/>
            <a:r>
              <a:rPr lang="en-CA" smtClean="0">
                <a:latin typeface="Arial" pitchFamily="34" charset="0"/>
              </a:rPr>
              <a:t>I discovered that without specific help I was simply a Christian who taught rather than a Christian teacher. My being a Christian really made very little difference to what I did in the classroom other than motivating me to be “nice” and “fair”. My good intentions, my interest in the subject, my reading and discussion, didn’t translate into transformed teaching. Like a friend in Japan, Michael Essenburg says, there was a tremendous rhetoric/reality gap!</a:t>
            </a:r>
          </a:p>
          <a:p>
            <a:pPr eaLnBrk="1" hangingPunct="1"/>
            <a:r>
              <a:rPr lang="en-CA" smtClean="0">
                <a:latin typeface="Arial" pitchFamily="34" charset="0"/>
              </a:rPr>
              <a:t>********************</a:t>
            </a:r>
          </a:p>
          <a:p>
            <a:pPr eaLnBrk="1" hangingPunct="1"/>
            <a:r>
              <a:rPr lang="en-CA" b="1" smtClean="0">
                <a:latin typeface="Arial" pitchFamily="34" charset="0"/>
              </a:rPr>
              <a:t>Synthesis</a:t>
            </a:r>
          </a:p>
          <a:p>
            <a:pPr eaLnBrk="1" hangingPunct="1"/>
            <a:r>
              <a:rPr lang="en-CA" smtClean="0">
                <a:latin typeface="Arial" pitchFamily="34" charset="0"/>
              </a:rPr>
              <a:t>How did things change so that I am now passionately involved in trying to communicate what God has been teaching me about how to approach education in such a way that it is Christian by nature and not only by name?</a:t>
            </a:r>
          </a:p>
          <a:p>
            <a:pPr eaLnBrk="1" hangingPunct="1"/>
            <a:r>
              <a:rPr lang="en-CA" i="1" smtClean="0">
                <a:latin typeface="Arial" pitchFamily="34" charset="0"/>
              </a:rPr>
              <a:t>I was asked to tell others about Christian education.</a:t>
            </a:r>
          </a:p>
          <a:p>
            <a:pPr eaLnBrk="1" hangingPunct="1"/>
            <a:r>
              <a:rPr lang="en-CA" smtClean="0">
                <a:latin typeface="Arial" pitchFamily="34" charset="0"/>
              </a:rPr>
              <a:t>When I was caught in the steam-roller of the school schedule and curriculum, it was far easier to continue doing what came automatically – the godless teaching patterns I’d observed since my childhood – than trying to connect the ideas in my head with my practise in the classroom.</a:t>
            </a:r>
          </a:p>
          <a:p>
            <a:pPr eaLnBrk="1" hangingPunct="1"/>
            <a:r>
              <a:rPr lang="en-CA" smtClean="0">
                <a:latin typeface="Arial" pitchFamily="34" charset="0"/>
              </a:rPr>
              <a:t>During the mid-80’s teachers from around Europe were invited to come to BFA during the summer to talk about what it meant to be a Christian teacher. I was often involved more in the logistics as one of the hosts, than the presentations, but some ideas began to take at least nebulous shape.</a:t>
            </a:r>
          </a:p>
          <a:p>
            <a:pPr eaLnBrk="1" hangingPunct="1"/>
            <a:r>
              <a:rPr lang="en-CA" smtClean="0">
                <a:latin typeface="Arial" pitchFamily="34" charset="0"/>
              </a:rPr>
              <a:t>When the </a:t>
            </a:r>
            <a:r>
              <a:rPr lang="en-US" smtClean="0">
                <a:latin typeface="Arial" pitchFamily="34" charset="0"/>
              </a:rPr>
              <a:t>Ceausescu communist regime fell in Romania, the church had started Christian schools. They knew that the communist schools had promoted atheism and systematically excluded Christians from higher education. They wanted to teach their children and young people to be Christians, not communists, so they quickly established pre-schools and high schools. Then they began asking what it meant to be a Christian school. How should teachers who had survived the communist system teach differently in a Christian school? What should they teach? If the government controlled the required curriculum and final exams, how could their schools be Christian? ACSI went in to help and in 1991 they held their first teacher’s conference for Christian teachers. Our whole family went with our sons recording and duplicating the sessions and myself leading sessions. BFA was 35 years old so we were expected to be able to provide answers to the huge number of questions that the Romanians had. I don’t think they realized at first, how much it was a case of the blind leading the blind or maybe better one beggar telling another where to find bread.</a:t>
            </a:r>
          </a:p>
          <a:p>
            <a:pPr eaLnBrk="1" hangingPunct="1"/>
            <a:r>
              <a:rPr lang="en-CA" smtClean="0">
                <a:latin typeface="Arial" pitchFamily="34" charset="0"/>
              </a:rPr>
              <a:t>***********************</a:t>
            </a:r>
          </a:p>
          <a:p>
            <a:pPr eaLnBrk="1" hangingPunct="1"/>
            <a:r>
              <a:rPr lang="en-CA" b="1" smtClean="0">
                <a:latin typeface="Arial" pitchFamily="34" charset="0"/>
              </a:rPr>
              <a:t>Teaching</a:t>
            </a:r>
          </a:p>
          <a:p>
            <a:pPr eaLnBrk="1" hangingPunct="1"/>
            <a:r>
              <a:rPr lang="en-CA" smtClean="0">
                <a:latin typeface="Arial" pitchFamily="34" charset="0"/>
              </a:rPr>
              <a:t>The synthesis and teaching have gone hand in hand as I’ve had unusual, unexpected opportunities to share what God has been teaching me from Eastern and Western Europe to Asia to N. America, and today to this place.</a:t>
            </a:r>
          </a:p>
          <a:p>
            <a:pPr eaLnBrk="1" hangingPunct="1"/>
            <a:r>
              <a:rPr lang="en-CA" smtClean="0">
                <a:latin typeface="Arial" pitchFamily="34" charset="0"/>
              </a:rPr>
              <a:t>I appreciate the opportunity to share with you some of the things that God has been teaching me in the past 56 years and especially in the last 29 years since I got involved in a Christian school. I hope to save you some of the time that I lost through ignorance and help you on your journey by relating some of the things that I’ve seen along the way.</a:t>
            </a:r>
          </a:p>
          <a:p>
            <a:pPr eaLnBrk="1" hangingPunct="1"/>
            <a:r>
              <a:rPr lang="en-CA" smtClean="0">
                <a:latin typeface="Arial" pitchFamily="34" charset="0"/>
              </a:rPr>
              <a:t>************************</a:t>
            </a:r>
          </a:p>
          <a:p>
            <a:pPr eaLnBrk="1" hangingPunct="1"/>
            <a:r>
              <a:rPr lang="en-CA" smtClean="0">
                <a:latin typeface="Arial" pitchFamily="34" charset="0"/>
              </a:rPr>
              <a:t>Where are you on your journey? Have you become aware of the distance between where most people find themselves now and where they will be when Christ completes His work in their lives? How is your classroom different than the one down the hall? If they asked, could you articulate to your students and peers what it means to have the “mind of Christ” about the subjects that you teach? What is keeping you from becoming the Christian teacher God called you to be?</a:t>
            </a:r>
            <a:endParaRPr lang="en-US" smtClean="0">
              <a:latin typeface="Arial" pitchFamily="34" charset="0"/>
            </a:endParaRPr>
          </a:p>
          <a:p>
            <a:pPr eaLnBrk="1" hangingPunct="1"/>
            <a:r>
              <a:rPr lang="en-CA" smtClean="0">
                <a:latin typeface="Arial" pitchFamily="34" charset="0"/>
              </a:rPr>
              <a:t> </a:t>
            </a:r>
          </a:p>
          <a:p>
            <a:pPr eaLnBrk="1" hangingPunct="1"/>
            <a:endParaRPr lang="en-CA" smtClean="0">
              <a:latin typeface="Arial" pitchFamily="34" charset="0"/>
            </a:endParaRPr>
          </a:p>
          <a:p>
            <a:pPr eaLnBrk="1" hangingPunct="1"/>
            <a:endParaRPr lang="en-US" smtClean="0">
              <a:latin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7"/>
          <p:cNvSpPr>
            <a:spLocks noGrp="1" noChangeArrowheads="1"/>
          </p:cNvSpPr>
          <p:nvPr>
            <p:ph type="sldNum" sz="quarter" idx="5"/>
          </p:nvPr>
        </p:nvSpPr>
        <p:spPr>
          <a:noFill/>
        </p:spPr>
        <p:txBody>
          <a:bodyPr/>
          <a:lstStyle/>
          <a:p>
            <a:fld id="{97F596E3-5EC5-4939-8519-0F64B6260B1F}" type="slidenum">
              <a:rPr lang="en-US" smtClean="0">
                <a:latin typeface="Arial" pitchFamily="34" charset="0"/>
              </a:rPr>
              <a:pPr/>
              <a:t>40</a:t>
            </a:fld>
            <a:endParaRPr lang="en-US" smtClean="0">
              <a:latin typeface="Arial" pitchFamily="34" charset="0"/>
            </a:endParaRPr>
          </a:p>
        </p:txBody>
      </p:sp>
      <p:sp>
        <p:nvSpPr>
          <p:cNvPr id="309251" name="Rectangle 2"/>
          <p:cNvSpPr>
            <a:spLocks noGrp="1" noRot="1" noChangeAspect="1" noChangeArrowheads="1" noTextEdit="1"/>
          </p:cNvSpPr>
          <p:nvPr>
            <p:ph type="sldImg"/>
          </p:nvPr>
        </p:nvSpPr>
        <p:spPr>
          <a:xfrm>
            <a:off x="1144588" y="687388"/>
            <a:ext cx="4570412" cy="3427412"/>
          </a:xfrm>
          <a:ln/>
        </p:spPr>
      </p:sp>
      <p:sp>
        <p:nvSpPr>
          <p:cNvPr id="309252" name="Rectangle 3"/>
          <p:cNvSpPr>
            <a:spLocks noGrp="1" noChangeArrowheads="1"/>
          </p:cNvSpPr>
          <p:nvPr>
            <p:ph type="body" idx="1"/>
          </p:nvPr>
        </p:nvSpPr>
        <p:spPr>
          <a:noFill/>
          <a:ln/>
        </p:spPr>
        <p:txBody>
          <a:bodyPr/>
          <a:lstStyle/>
          <a:p>
            <a:pPr eaLnBrk="1" hangingPunct="1"/>
            <a:r>
              <a:rPr lang="en-GB" smtClean="0">
                <a:latin typeface="Arial" pitchFamily="34" charset="0"/>
              </a:rPr>
              <a:t>Both are necessary but roles may be formal or informal, rigid or shifting.</a:t>
            </a:r>
          </a:p>
          <a:p>
            <a:pPr eaLnBrk="1" hangingPunct="1"/>
            <a:r>
              <a:rPr lang="en-GB" smtClean="0">
                <a:latin typeface="Arial" pitchFamily="34" charset="0"/>
              </a:rPr>
              <a:t>Usually the one doing the preparing is designated “teacher” while the one being prepared is “the student,” however, each student is preparing the teacher for the next student and the next class, so the roles get somewhat blurred. </a:t>
            </a:r>
          </a:p>
          <a:p>
            <a:pPr eaLnBrk="1" hangingPunct="1"/>
            <a:r>
              <a:rPr lang="en-GB" smtClean="0">
                <a:latin typeface="Arial" pitchFamily="34" charset="0"/>
              </a:rPr>
              <a:t>Both participants must be active in the process of education, but there is a definite burden of responsibility on the one who is doing the preparing. </a:t>
            </a:r>
            <a:endParaRPr lang="en-CA"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7"/>
          <p:cNvSpPr>
            <a:spLocks noGrp="1" noChangeArrowheads="1"/>
          </p:cNvSpPr>
          <p:nvPr>
            <p:ph type="sldNum" sz="quarter" idx="5"/>
          </p:nvPr>
        </p:nvSpPr>
        <p:spPr>
          <a:noFill/>
        </p:spPr>
        <p:txBody>
          <a:bodyPr/>
          <a:lstStyle/>
          <a:p>
            <a:fld id="{B9E12910-03DC-44BD-80D9-931CD517DFC0}" type="slidenum">
              <a:rPr lang="en-US" smtClean="0">
                <a:latin typeface="Arial" pitchFamily="34" charset="0"/>
              </a:rPr>
              <a:pPr/>
              <a:t>41</a:t>
            </a:fld>
            <a:endParaRPr lang="en-US" smtClean="0">
              <a:latin typeface="Arial" pitchFamily="34" charset="0"/>
            </a:endParaRPr>
          </a:p>
        </p:txBody>
      </p:sp>
      <p:sp>
        <p:nvSpPr>
          <p:cNvPr id="310275" name="Rectangle 2"/>
          <p:cNvSpPr>
            <a:spLocks noGrp="1" noRot="1" noChangeAspect="1" noChangeArrowheads="1" noTextEdit="1"/>
          </p:cNvSpPr>
          <p:nvPr>
            <p:ph type="sldImg"/>
          </p:nvPr>
        </p:nvSpPr>
        <p:spPr>
          <a:xfrm>
            <a:off x="1144588" y="687388"/>
            <a:ext cx="4570412" cy="3427412"/>
          </a:xfrm>
          <a:ln/>
        </p:spPr>
      </p:sp>
      <p:sp>
        <p:nvSpPr>
          <p:cNvPr id="310276" name="Rectangle 3"/>
          <p:cNvSpPr>
            <a:spLocks noGrp="1" noChangeArrowheads="1"/>
          </p:cNvSpPr>
          <p:nvPr>
            <p:ph type="body" idx="1"/>
          </p:nvPr>
        </p:nvSpPr>
        <p:spPr>
          <a:noFill/>
          <a:ln/>
        </p:spPr>
        <p:txBody>
          <a:bodyPr/>
          <a:lstStyle/>
          <a:p>
            <a:pPr eaLnBrk="1" hangingPunct="1"/>
            <a:r>
              <a:rPr lang="en-US" smtClean="0">
                <a:latin typeface="Arial" pitchFamily="34" charset="0"/>
              </a:rPr>
              <a:t>Watch what you say because your students—and God—are listening.</a:t>
            </a:r>
            <a:endParaRPr lang="en-CA" smtClean="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7"/>
          <p:cNvSpPr>
            <a:spLocks noGrp="1" noChangeArrowheads="1"/>
          </p:cNvSpPr>
          <p:nvPr>
            <p:ph type="sldNum" sz="quarter" idx="5"/>
          </p:nvPr>
        </p:nvSpPr>
        <p:spPr>
          <a:noFill/>
        </p:spPr>
        <p:txBody>
          <a:bodyPr/>
          <a:lstStyle/>
          <a:p>
            <a:fld id="{38915DF6-7A24-4C2A-950F-C60F5084F324}" type="slidenum">
              <a:rPr lang="en-US" smtClean="0">
                <a:latin typeface="Arial" pitchFamily="34" charset="0"/>
              </a:rPr>
              <a:pPr/>
              <a:t>42</a:t>
            </a:fld>
            <a:endParaRPr lang="en-US" smtClean="0">
              <a:latin typeface="Arial" pitchFamily="34" charset="0"/>
            </a:endParaRPr>
          </a:p>
        </p:txBody>
      </p:sp>
      <p:sp>
        <p:nvSpPr>
          <p:cNvPr id="311299" name="Rectangle 2"/>
          <p:cNvSpPr>
            <a:spLocks noGrp="1" noRot="1" noChangeAspect="1" noChangeArrowheads="1" noTextEdit="1"/>
          </p:cNvSpPr>
          <p:nvPr>
            <p:ph type="sldImg"/>
          </p:nvPr>
        </p:nvSpPr>
        <p:spPr>
          <a:xfrm>
            <a:off x="1144588" y="687388"/>
            <a:ext cx="4570412" cy="3427412"/>
          </a:xfrm>
          <a:ln/>
        </p:spPr>
      </p:sp>
      <p:sp>
        <p:nvSpPr>
          <p:cNvPr id="311300" name="Rectangle 3"/>
          <p:cNvSpPr>
            <a:spLocks noGrp="1" noChangeArrowheads="1"/>
          </p:cNvSpPr>
          <p:nvPr>
            <p:ph type="body" idx="1"/>
          </p:nvPr>
        </p:nvSpPr>
        <p:spPr>
          <a:noFill/>
          <a:ln/>
        </p:spPr>
        <p:txBody>
          <a:bodyPr/>
          <a:lstStyle/>
          <a:p>
            <a:pPr eaLnBrk="1" hangingPunct="1"/>
            <a:r>
              <a:rPr lang="en-US" smtClean="0">
                <a:latin typeface="Arial" pitchFamily="34" charset="0"/>
              </a:rPr>
              <a:t>John knew that he would be evaluated on the basis of how his “children,” his disciples, performed.</a:t>
            </a:r>
            <a:endParaRPr lang="en-CA" smtClean="0">
              <a:latin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7"/>
          <p:cNvSpPr>
            <a:spLocks noGrp="1" noChangeArrowheads="1"/>
          </p:cNvSpPr>
          <p:nvPr>
            <p:ph type="sldNum" sz="quarter" idx="5"/>
          </p:nvPr>
        </p:nvSpPr>
        <p:spPr>
          <a:noFill/>
        </p:spPr>
        <p:txBody>
          <a:bodyPr/>
          <a:lstStyle/>
          <a:p>
            <a:fld id="{8CE1EDFA-5D2A-4387-84E5-CF9411DEBDA3}" type="slidenum">
              <a:rPr lang="en-US" smtClean="0">
                <a:latin typeface="Arial" pitchFamily="34" charset="0"/>
              </a:rPr>
              <a:pPr/>
              <a:t>43</a:t>
            </a:fld>
            <a:endParaRPr lang="en-US" smtClean="0">
              <a:latin typeface="Arial" pitchFamily="34" charset="0"/>
            </a:endParaRPr>
          </a:p>
        </p:txBody>
      </p:sp>
      <p:sp>
        <p:nvSpPr>
          <p:cNvPr id="312323" name="Rectangle 2"/>
          <p:cNvSpPr>
            <a:spLocks noGrp="1" noRot="1" noChangeAspect="1" noChangeArrowheads="1" noTextEdit="1"/>
          </p:cNvSpPr>
          <p:nvPr>
            <p:ph type="sldImg"/>
          </p:nvPr>
        </p:nvSpPr>
        <p:spPr>
          <a:xfrm>
            <a:off x="1144588" y="687388"/>
            <a:ext cx="4570412" cy="3427412"/>
          </a:xfrm>
          <a:ln/>
        </p:spPr>
      </p:sp>
      <p:sp>
        <p:nvSpPr>
          <p:cNvPr id="312324" name="Rectangle 3"/>
          <p:cNvSpPr>
            <a:spLocks noGrp="1" noChangeArrowheads="1"/>
          </p:cNvSpPr>
          <p:nvPr>
            <p:ph type="body" idx="1"/>
          </p:nvPr>
        </p:nvSpPr>
        <p:spPr>
          <a:noFill/>
          <a:ln/>
        </p:spPr>
        <p:txBody>
          <a:bodyPr/>
          <a:lstStyle/>
          <a:p>
            <a:pPr eaLnBrk="1" hangingPunct="1"/>
            <a:r>
              <a:rPr lang="en-GB" smtClean="0">
                <a:latin typeface="Arial" pitchFamily="34" charset="0"/>
              </a:rPr>
              <a:t>The individual has ultimate responsibility for the choices that they make in life. Although the teacher has the solemn responsibility to prepare each child well—and the younger the student the more responsibility—the person cannot blame his preparation or lack of it for his personal decisions.</a:t>
            </a:r>
            <a:endParaRPr lang="en-GB" i="1" smtClean="0">
              <a:latin typeface="Arial" pitchFamily="34" charset="0"/>
            </a:endParaRPr>
          </a:p>
          <a:p>
            <a:pPr eaLnBrk="1" hangingPunct="1"/>
            <a:endParaRPr lang="en-GB" i="1" smtClean="0">
              <a:latin typeface="Arial" pitchFamily="34" charset="0"/>
            </a:endParaRPr>
          </a:p>
          <a:p>
            <a:pPr eaLnBrk="1" hangingPunct="1"/>
            <a:r>
              <a:rPr lang="en-GB" i="1" smtClean="0">
                <a:latin typeface="Arial" pitchFamily="34" charset="0"/>
              </a:rPr>
              <a:t>Matthew 18:6 </a:t>
            </a:r>
            <a:br>
              <a:rPr lang="en-GB" i="1" smtClean="0">
                <a:latin typeface="Arial" pitchFamily="34" charset="0"/>
              </a:rPr>
            </a:br>
            <a:r>
              <a:rPr lang="en-GB" i="1" smtClean="0">
                <a:latin typeface="Arial" pitchFamily="34" charset="0"/>
              </a:rPr>
              <a:t>But if anyone causes one of these little ones who believe in me to sin, it would be better for him to have a large millstone hung around his neck and to be drowned in the depths of the sea. </a:t>
            </a:r>
          </a:p>
          <a:p>
            <a:pPr eaLnBrk="1" hangingPunct="1"/>
            <a:endParaRPr lang="en-GB" smtClean="0">
              <a:latin typeface="Arial" pitchFamily="34" charset="0"/>
            </a:endParaRPr>
          </a:p>
          <a:p>
            <a:pPr eaLnBrk="1" hangingPunct="1"/>
            <a:r>
              <a:rPr lang="en-GB" smtClean="0">
                <a:latin typeface="Arial" pitchFamily="34" charset="0"/>
              </a:rPr>
              <a:t>Even a perfect environment, perfect parents, and a perfect Teacher don’t guarantee success – ask Adam.</a:t>
            </a:r>
            <a:endParaRPr lang="en-US" smtClean="0">
              <a:latin typeface="Arial" pitchFamily="34" charset="0"/>
            </a:endParaRPr>
          </a:p>
          <a:p>
            <a:pPr eaLnBrk="1" hangingPunct="1"/>
            <a:endParaRPr lang="en-GB" smtClean="0">
              <a:latin typeface="Arial" pitchFamily="34" charset="0"/>
            </a:endParaRPr>
          </a:p>
          <a:p>
            <a:pPr eaLnBrk="1" hangingPunct="1"/>
            <a:r>
              <a:rPr lang="en-GB" smtClean="0">
                <a:latin typeface="Arial" pitchFamily="34" charset="0"/>
              </a:rPr>
              <a:t>It is grammatically correct to say that a person receives an education, but an education isn’t something that you can buy at the store like new clothes or a new house – more appropriate price range. </a:t>
            </a:r>
            <a:endParaRPr lang="en-CA" smtClean="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7"/>
          <p:cNvSpPr>
            <a:spLocks noGrp="1" noChangeArrowheads="1"/>
          </p:cNvSpPr>
          <p:nvPr>
            <p:ph type="sldNum" sz="quarter" idx="5"/>
          </p:nvPr>
        </p:nvSpPr>
        <p:spPr>
          <a:noFill/>
        </p:spPr>
        <p:txBody>
          <a:bodyPr/>
          <a:lstStyle/>
          <a:p>
            <a:fld id="{B7251BFA-0B9D-43D3-8D4C-78C2982670D9}" type="slidenum">
              <a:rPr lang="en-US" smtClean="0">
                <a:latin typeface="Arial" pitchFamily="34" charset="0"/>
              </a:rPr>
              <a:pPr/>
              <a:t>44</a:t>
            </a:fld>
            <a:endParaRPr lang="en-US" smtClean="0">
              <a:latin typeface="Arial" pitchFamily="34" charset="0"/>
            </a:endParaRPr>
          </a:p>
        </p:txBody>
      </p:sp>
      <p:sp>
        <p:nvSpPr>
          <p:cNvPr id="313347" name="Rectangle 2"/>
          <p:cNvSpPr>
            <a:spLocks noGrp="1" noRot="1" noChangeAspect="1" noChangeArrowheads="1" noTextEdit="1"/>
          </p:cNvSpPr>
          <p:nvPr>
            <p:ph type="sldImg"/>
          </p:nvPr>
        </p:nvSpPr>
        <p:spPr>
          <a:xfrm>
            <a:off x="1144588" y="687388"/>
            <a:ext cx="4570412" cy="3427412"/>
          </a:xfrm>
          <a:ln/>
        </p:spPr>
      </p:sp>
      <p:sp>
        <p:nvSpPr>
          <p:cNvPr id="313348" name="Rectangle 3"/>
          <p:cNvSpPr>
            <a:spLocks noGrp="1" noChangeArrowheads="1"/>
          </p:cNvSpPr>
          <p:nvPr>
            <p:ph type="body" idx="1"/>
          </p:nvPr>
        </p:nvSpPr>
        <p:spPr>
          <a:noFill/>
          <a:ln/>
        </p:spPr>
        <p:txBody>
          <a:bodyPr/>
          <a:lstStyle/>
          <a:p>
            <a:pPr eaLnBrk="1" hangingPunct="1"/>
            <a:r>
              <a:rPr lang="en-US" smtClean="0">
                <a:latin typeface="Arial" pitchFamily="34" charset="0"/>
              </a:rPr>
              <a:t>Before we can talk about Christian education we need to talk about education itself.</a:t>
            </a:r>
          </a:p>
          <a:p>
            <a:pPr eaLnBrk="1" hangingPunct="1"/>
            <a:endParaRPr lang="en-US" smtClean="0">
              <a:latin typeface="Arial" pitchFamily="34" charset="0"/>
            </a:endParaRPr>
          </a:p>
          <a:p>
            <a:pPr eaLnBrk="1" hangingPunct="1"/>
            <a:r>
              <a:rPr lang="en-US" smtClean="0">
                <a:latin typeface="Arial" pitchFamily="34" charset="0"/>
              </a:rPr>
              <a:t>You’re all teachers. You’re all involved in education. Can you succinctly say what you’re doing?</a:t>
            </a:r>
            <a:endParaRPr lang="en-CA"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7"/>
          <p:cNvSpPr>
            <a:spLocks noGrp="1" noChangeArrowheads="1"/>
          </p:cNvSpPr>
          <p:nvPr>
            <p:ph type="sldNum" sz="quarter" idx="5"/>
          </p:nvPr>
        </p:nvSpPr>
        <p:spPr>
          <a:noFill/>
        </p:spPr>
        <p:txBody>
          <a:bodyPr/>
          <a:lstStyle/>
          <a:p>
            <a:fld id="{60ACB95C-77EA-44AC-9193-34AC00045A52}" type="slidenum">
              <a:rPr lang="en-US" smtClean="0">
                <a:latin typeface="Arial" pitchFamily="34" charset="0"/>
              </a:rPr>
              <a:pPr/>
              <a:t>45</a:t>
            </a:fld>
            <a:endParaRPr lang="en-US" smtClean="0">
              <a:latin typeface="Arial" pitchFamily="34" charset="0"/>
            </a:endParaRPr>
          </a:p>
        </p:txBody>
      </p:sp>
      <p:sp>
        <p:nvSpPr>
          <p:cNvPr id="314371" name="Rectangle 2"/>
          <p:cNvSpPr>
            <a:spLocks noGrp="1" noRot="1" noChangeAspect="1" noChangeArrowheads="1" noTextEdit="1"/>
          </p:cNvSpPr>
          <p:nvPr>
            <p:ph type="sldImg"/>
          </p:nvPr>
        </p:nvSpPr>
        <p:spPr>
          <a:ln/>
        </p:spPr>
      </p:sp>
      <p:sp>
        <p:nvSpPr>
          <p:cNvPr id="314372" name="Rectangle 3"/>
          <p:cNvSpPr>
            <a:spLocks noGrp="1" noChangeArrowheads="1"/>
          </p:cNvSpPr>
          <p:nvPr>
            <p:ph type="body" idx="1"/>
          </p:nvPr>
        </p:nvSpPr>
        <p:spPr>
          <a:noFill/>
          <a:ln/>
        </p:spPr>
        <p:txBody>
          <a:bodyPr/>
          <a:lstStyle/>
          <a:p>
            <a:pPr eaLnBrk="1" hangingPunct="1"/>
            <a:r>
              <a:rPr lang="en-CA" smtClean="0">
                <a:latin typeface="Arial" pitchFamily="34" charset="0"/>
              </a:rPr>
              <a:t>Christian education is defined in many ways</a:t>
            </a:r>
          </a:p>
          <a:p>
            <a:pPr eaLnBrk="1" hangingPunct="1"/>
            <a:r>
              <a:rPr lang="en-CA" smtClean="0">
                <a:latin typeface="Arial" pitchFamily="34" charset="0"/>
              </a:rPr>
              <a:t>Education by Christians does not guarantee education which is Christian</a:t>
            </a:r>
          </a:p>
          <a:p>
            <a:pPr eaLnBrk="1" hangingPunct="1"/>
            <a:r>
              <a:rPr lang="en-CA" smtClean="0">
                <a:latin typeface="Arial" pitchFamily="34" charset="0"/>
              </a:rPr>
              <a:t>Education of Christians does not guarantee education which is Christian</a:t>
            </a:r>
          </a:p>
          <a:p>
            <a:pPr eaLnBrk="1" hangingPunct="1"/>
            <a:endParaRPr lang="en-CA" smtClean="0">
              <a:latin typeface="Arial" pitchFamily="34" charset="0"/>
            </a:endParaRPr>
          </a:p>
          <a:p>
            <a:pPr eaLnBrk="1" hangingPunct="1"/>
            <a:r>
              <a:rPr lang="en-CA" smtClean="0">
                <a:latin typeface="Arial" pitchFamily="34" charset="0"/>
              </a:rPr>
              <a:t/>
            </a:r>
            <a:br>
              <a:rPr lang="en-CA" smtClean="0">
                <a:latin typeface="Arial" pitchFamily="34" charset="0"/>
              </a:rPr>
            </a:br>
            <a:r>
              <a:rPr lang="en-CA" smtClean="0">
                <a:latin typeface="Arial" pitchFamily="34" charset="0"/>
              </a:rPr>
              <a:t>Christ-centred education</a:t>
            </a:r>
          </a:p>
          <a:p>
            <a:pPr eaLnBrk="1" hangingPunct="1"/>
            <a:r>
              <a:rPr lang="en-CA" smtClean="0">
                <a:latin typeface="Arial" pitchFamily="34" charset="0"/>
              </a:rPr>
              <a:t>Correct perspective</a:t>
            </a:r>
          </a:p>
          <a:p>
            <a:pPr eaLnBrk="1" hangingPunct="1"/>
            <a:r>
              <a:rPr lang="en-CA" smtClean="0">
                <a:latin typeface="Arial" pitchFamily="34" charset="0"/>
              </a:rPr>
              <a:t>Not a cliché</a:t>
            </a:r>
          </a:p>
          <a:p>
            <a:pPr eaLnBrk="1" hangingPunct="1"/>
            <a:r>
              <a:rPr lang="en-CA" smtClean="0">
                <a:latin typeface="Arial" pitchFamily="34" charset="0"/>
              </a:rPr>
              <a:t>Purpose of a Christian school</a:t>
            </a:r>
          </a:p>
          <a:p>
            <a:pPr eaLnBrk="1" hangingPunct="1"/>
            <a:r>
              <a:rPr lang="en-CA" smtClean="0">
                <a:latin typeface="Arial" pitchFamily="34" charset="0"/>
              </a:rPr>
              <a:t>Avoids problems of “Christian education”</a:t>
            </a:r>
          </a:p>
          <a:p>
            <a:pPr eaLnBrk="1" hangingPunct="1"/>
            <a:endParaRPr lang="en-CA" smtClean="0">
              <a:latin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7"/>
          <p:cNvSpPr>
            <a:spLocks noGrp="1" noChangeArrowheads="1"/>
          </p:cNvSpPr>
          <p:nvPr>
            <p:ph type="sldNum" sz="quarter" idx="5"/>
          </p:nvPr>
        </p:nvSpPr>
        <p:spPr>
          <a:noFill/>
        </p:spPr>
        <p:txBody>
          <a:bodyPr/>
          <a:lstStyle/>
          <a:p>
            <a:fld id="{B0165EF9-4BC0-4C6D-BC7B-EF51EC04BEFE}" type="slidenum">
              <a:rPr lang="en-US" smtClean="0">
                <a:latin typeface="Arial" pitchFamily="34" charset="0"/>
              </a:rPr>
              <a:pPr/>
              <a:t>46</a:t>
            </a:fld>
            <a:endParaRPr lang="en-US" smtClean="0">
              <a:latin typeface="Arial" pitchFamily="34" charset="0"/>
            </a:endParaRPr>
          </a:p>
        </p:txBody>
      </p:sp>
      <p:sp>
        <p:nvSpPr>
          <p:cNvPr id="315395" name="Rectangle 2"/>
          <p:cNvSpPr>
            <a:spLocks noGrp="1" noRot="1" noChangeAspect="1" noChangeArrowheads="1" noTextEdit="1"/>
          </p:cNvSpPr>
          <p:nvPr>
            <p:ph type="sldImg"/>
          </p:nvPr>
        </p:nvSpPr>
        <p:spPr>
          <a:xfrm>
            <a:off x="1144588" y="687388"/>
            <a:ext cx="4570412" cy="3427412"/>
          </a:xfrm>
          <a:ln/>
        </p:spPr>
      </p:sp>
      <p:sp>
        <p:nvSpPr>
          <p:cNvPr id="315396" name="Rectangle 3"/>
          <p:cNvSpPr>
            <a:spLocks noGrp="1" noChangeArrowheads="1"/>
          </p:cNvSpPr>
          <p:nvPr>
            <p:ph type="body" idx="1"/>
          </p:nvPr>
        </p:nvSpPr>
        <p:spPr>
          <a:noFill/>
          <a:ln/>
        </p:spPr>
        <p:txBody>
          <a:bodyPr/>
          <a:lstStyle/>
          <a:p>
            <a:pPr eaLnBrk="1" hangingPunct="1"/>
            <a:r>
              <a:rPr lang="en-GB" smtClean="0">
                <a:latin typeface="Arial" pitchFamily="34" charset="0"/>
              </a:rPr>
              <a:t>I want to distinguish here between Christian schools and Christian education. I believe that there has been a lot of confusion because people believe that everything that a Christian teacher does is Christian education and certainly everything that happens in a Christian school is Christian education. I don’t believe that either of these ideas are true.</a:t>
            </a:r>
          </a:p>
          <a:p>
            <a:pPr eaLnBrk="1" hangingPunct="1"/>
            <a:r>
              <a:rPr lang="en-GB" smtClean="0">
                <a:latin typeface="Arial" pitchFamily="34" charset="0"/>
              </a:rPr>
              <a:t>Christian schools need to know what they are offering because everything isn’t evangelism or Christian education; there is a mixture. However, if we don’t recognize the difference we will have the wrong goals for our activities, be ineffective in what we do, be unable to evaluate our activity and be frustrated by the lack of results. Evangelism is pre-Christian education. It is necessary, but not the same thing as Christian education. </a:t>
            </a:r>
          </a:p>
          <a:p>
            <a:pPr eaLnBrk="1" hangingPunct="1"/>
            <a:r>
              <a:rPr lang="en-GB" smtClean="0">
                <a:latin typeface="Arial" pitchFamily="34" charset="0"/>
              </a:rPr>
              <a:t>I trust that this is not a problem here although one of the missionaries that BFCF supports became a Christian while teaching at BFA. Nina Stephenson had grown up in a Christian home and been involved in all kinds of “Christian” activities, but hadn’t personally come to know Christ as her Saviour and Lord. </a:t>
            </a:r>
          </a:p>
          <a:p>
            <a:pPr eaLnBrk="1" hangingPunct="1"/>
            <a:r>
              <a:rPr lang="en-GB" smtClean="0">
                <a:latin typeface="Arial" pitchFamily="34" charset="0"/>
              </a:rPr>
              <a:t>Finding Christian teachers for Christian schools is a major problem in Eastern Europe. A Christian school may employ non-Christian teachers, but at least in their classrooms, the students aren’t receiving a Christian education.</a:t>
            </a:r>
            <a:endParaRPr lang="en-GB" i="1" smtClean="0">
              <a:latin typeface="Arial" pitchFamily="34" charset="0"/>
            </a:endParaRPr>
          </a:p>
          <a:p>
            <a:pPr eaLnBrk="1" hangingPunct="1"/>
            <a:r>
              <a:rPr lang="en-GB" i="1" smtClean="0">
                <a:latin typeface="Arial" pitchFamily="34" charset="0"/>
              </a:rPr>
              <a:t>1 John 4:1 </a:t>
            </a:r>
            <a:br>
              <a:rPr lang="en-GB" i="1" smtClean="0">
                <a:latin typeface="Arial" pitchFamily="34" charset="0"/>
              </a:rPr>
            </a:br>
            <a:r>
              <a:rPr lang="en-GB" i="1" smtClean="0">
                <a:latin typeface="Arial" pitchFamily="34" charset="0"/>
              </a:rPr>
              <a:t>Dear friends, do not believe every spirit, but test the spirits to see whether they are from God, because many false prophets have gone out into the world. </a:t>
            </a:r>
          </a:p>
          <a:p>
            <a:pPr eaLnBrk="1" hangingPunct="1"/>
            <a:r>
              <a:rPr lang="en-GB" i="1" smtClean="0">
                <a:latin typeface="Arial" pitchFamily="34" charset="0"/>
              </a:rPr>
              <a:t>Acts 17:11 </a:t>
            </a:r>
            <a:br>
              <a:rPr lang="en-GB" i="1" smtClean="0">
                <a:latin typeface="Arial" pitchFamily="34" charset="0"/>
              </a:rPr>
            </a:br>
            <a:r>
              <a:rPr lang="en-GB" i="1" smtClean="0">
                <a:latin typeface="Arial" pitchFamily="34" charset="0"/>
              </a:rPr>
              <a:t>Now the Bereans were of more noble character than the Thessalonians, for they received the message with great eagerness and examined the Scriptures every day to see if what Paul said was true. </a:t>
            </a:r>
          </a:p>
          <a:p>
            <a:pPr eaLnBrk="1" hangingPunct="1"/>
            <a:r>
              <a:rPr lang="en-GB" i="1" smtClean="0">
                <a:latin typeface="Arial" pitchFamily="34" charset="0"/>
              </a:rPr>
              <a:t>Galatians 1:8</a:t>
            </a:r>
            <a:br>
              <a:rPr lang="en-GB" i="1" smtClean="0">
                <a:latin typeface="Arial" pitchFamily="34" charset="0"/>
              </a:rPr>
            </a:br>
            <a:r>
              <a:rPr lang="en-GB" i="1" smtClean="0">
                <a:latin typeface="Arial" pitchFamily="34" charset="0"/>
              </a:rPr>
              <a:t>But even if we or an angel from heaven should preach a gospel other than the one we preached to you, let him be eternally condemned! </a:t>
            </a:r>
            <a:endParaRPr lang="en-GB" smtClean="0">
              <a:latin typeface="Arial" pitchFamily="34" charset="0"/>
            </a:endParaRPr>
          </a:p>
          <a:p>
            <a:pPr eaLnBrk="1" hangingPunct="1"/>
            <a:r>
              <a:rPr lang="en-GB" smtClean="0">
                <a:latin typeface="Arial" pitchFamily="34" charset="0"/>
              </a:rPr>
              <a:t>God can keep the blight of a godless teacher from defiling His children as He did in the case of Daniel and his three friends, but such a situation is not to be considered normal. Indeed, none of the other Hebrew students survived their training with their concept of a holy, jealous God intact.</a:t>
            </a:r>
          </a:p>
          <a:p>
            <a:pPr eaLnBrk="1" hangingPunct="1"/>
            <a:r>
              <a:rPr lang="en-GB" smtClean="0">
                <a:latin typeface="Arial" pitchFamily="34" charset="0"/>
              </a:rPr>
              <a:t>Even in the case of Moses, God spent 40 years getting Moses to the place where He could use him after 40 years of the best in Egyptian education.</a:t>
            </a:r>
          </a:p>
          <a:p>
            <a:pPr eaLnBrk="1" hangingPunct="1"/>
            <a:r>
              <a:rPr lang="en-GB" smtClean="0">
                <a:latin typeface="Arial" pitchFamily="34" charset="0"/>
              </a:rPr>
              <a:t>Christian teachers are necessary, but not sufficient for Christian education. Christians in a school don’t make a school Christian. </a:t>
            </a:r>
          </a:p>
          <a:p>
            <a:pPr eaLnBrk="1" hangingPunct="1"/>
            <a:r>
              <a:rPr lang="en-GB" smtClean="0">
                <a:latin typeface="Arial" pitchFamily="34" charset="0"/>
              </a:rPr>
              <a:t>Becoming a Christian is the first step in the process of becoming all that God intends us to be – His child, His body, His temple. Unless the teacher understands God’s ultimate intention for himself and his students, it is unlikely that he will be very effective in God’s transforming purpose. If he’s not being changed, he can’t be a good model and if he doesn’t know the goal, he can’t help others reach it either.</a:t>
            </a:r>
            <a:endParaRPr lang="en-GB" i="1" smtClean="0">
              <a:latin typeface="Arial" pitchFamily="34" charset="0"/>
            </a:endParaRPr>
          </a:p>
          <a:p>
            <a:pPr eaLnBrk="1" hangingPunct="1"/>
            <a:r>
              <a:rPr lang="en-GB" i="1" smtClean="0">
                <a:latin typeface="Arial" pitchFamily="34" charset="0"/>
              </a:rPr>
              <a:t>Luke 6:39 </a:t>
            </a:r>
            <a:br>
              <a:rPr lang="en-GB" i="1" smtClean="0">
                <a:latin typeface="Arial" pitchFamily="34" charset="0"/>
              </a:rPr>
            </a:br>
            <a:r>
              <a:rPr lang="en-GB" i="1" smtClean="0">
                <a:latin typeface="Arial" pitchFamily="34" charset="0"/>
              </a:rPr>
              <a:t> He also told them this parable: "Can a blind man lead a blind man? Will they not both fall into a pit? </a:t>
            </a:r>
            <a:endParaRPr lang="en-GB" smtClean="0">
              <a:latin typeface="Arial" pitchFamily="34" charset="0"/>
            </a:endParaRPr>
          </a:p>
          <a:p>
            <a:pPr eaLnBrk="1" hangingPunct="1"/>
            <a:r>
              <a:rPr lang="en-GB" smtClean="0">
                <a:latin typeface="Arial" pitchFamily="34" charset="0"/>
              </a:rPr>
              <a:t>Secular training + secular experience don’t automatically produce a Christian education when someone is born again just as the new birth doesn’t automatically produce holy conduct or character.</a:t>
            </a:r>
            <a:endParaRPr lang="en-GB" i="1" smtClean="0">
              <a:latin typeface="Arial" pitchFamily="34" charset="0"/>
            </a:endParaRPr>
          </a:p>
          <a:p>
            <a:pPr eaLnBrk="1" hangingPunct="1"/>
            <a:r>
              <a:rPr lang="en-GB" i="1" smtClean="0">
                <a:latin typeface="Arial" pitchFamily="34" charset="0"/>
              </a:rPr>
              <a:t>Acts 11:26 </a:t>
            </a:r>
            <a:br>
              <a:rPr lang="en-GB" i="1" smtClean="0">
                <a:latin typeface="Arial" pitchFamily="34" charset="0"/>
              </a:rPr>
            </a:br>
            <a:r>
              <a:rPr lang="en-GB" i="1" smtClean="0">
                <a:latin typeface="Arial" pitchFamily="34" charset="0"/>
              </a:rPr>
              <a:t>The disciples were called Christians first at Antioch. </a:t>
            </a:r>
            <a:endParaRPr lang="en-GB" smtClean="0">
              <a:latin typeface="Arial" pitchFamily="34" charset="0"/>
            </a:endParaRPr>
          </a:p>
          <a:p>
            <a:pPr eaLnBrk="1" hangingPunct="1"/>
            <a:r>
              <a:rPr lang="en-GB" smtClean="0">
                <a:latin typeface="Arial" pitchFamily="34" charset="0"/>
              </a:rPr>
              <a:t>The disciples of Jesus were recognized as “little” Christs—models of Jesus.</a:t>
            </a:r>
          </a:p>
          <a:p>
            <a:pPr eaLnBrk="1" hangingPunct="1"/>
            <a:r>
              <a:rPr lang="en-GB" smtClean="0">
                <a:latin typeface="Arial" pitchFamily="34" charset="0"/>
              </a:rPr>
              <a:t>You can’t provide Christian education to a person who doesn’t have God’s Spirit within. The Bible says that we are dead—and corpses make </a:t>
            </a:r>
            <a:r>
              <a:rPr lang="en-GB" b="1" smtClean="0">
                <a:latin typeface="Arial" pitchFamily="34" charset="0"/>
              </a:rPr>
              <a:t>terrible</a:t>
            </a:r>
            <a:r>
              <a:rPr lang="en-GB" smtClean="0">
                <a:latin typeface="Arial" pitchFamily="34" charset="0"/>
              </a:rPr>
              <a:t> students.</a:t>
            </a:r>
            <a:endParaRPr lang="en-GB" i="1" smtClean="0">
              <a:latin typeface="Arial" pitchFamily="34" charset="0"/>
            </a:endParaRPr>
          </a:p>
          <a:p>
            <a:pPr eaLnBrk="1" hangingPunct="1"/>
            <a:r>
              <a:rPr lang="en-GB" i="1" smtClean="0">
                <a:latin typeface="Arial" pitchFamily="34" charset="0"/>
              </a:rPr>
              <a:t>Eph. 2:1 </a:t>
            </a:r>
            <a:br>
              <a:rPr lang="en-GB" i="1" smtClean="0">
                <a:latin typeface="Arial" pitchFamily="34" charset="0"/>
              </a:rPr>
            </a:br>
            <a:r>
              <a:rPr lang="en-GB" i="1" smtClean="0">
                <a:latin typeface="Arial" pitchFamily="34" charset="0"/>
              </a:rPr>
              <a:t>… you were dead in your transgressions and sins</a:t>
            </a:r>
            <a:endParaRPr lang="en-GB" smtClean="0">
              <a:latin typeface="Arial" pitchFamily="34" charset="0"/>
            </a:endParaRPr>
          </a:p>
          <a:p>
            <a:pPr eaLnBrk="1" hangingPunct="1"/>
            <a:r>
              <a:rPr lang="en-GB" smtClean="0">
                <a:latin typeface="Arial" pitchFamily="34" charset="0"/>
              </a:rPr>
              <a:t>Pre-Christian education is essential, for without it a student can only be influenced by his own sinful heart and an ungodly world. Leaving a child to “make his own decision,” by denying him godly input is at best and abdication of parental responsibility, and at worst, a reinforcement of the child’s sinful disposition. However, in our zeal to reach a needy world, we should be careful not to confuse our goals. </a:t>
            </a:r>
          </a:p>
          <a:p>
            <a:pPr eaLnBrk="1" hangingPunct="1"/>
            <a:r>
              <a:rPr lang="en-GB" smtClean="0">
                <a:latin typeface="Arial" pitchFamily="34" charset="0"/>
              </a:rPr>
              <a:t>Christians can be salt and light in the darkness of the secular education system but you won’t receive a Christian education in that system. Christians are needed in all areas of life and the world as Christ’s witnesses and their children may be a key to opening the doors to hardened hearts, but the question of who will be most influenced needs to be carefully considered—the child or his peers and teachers.</a:t>
            </a:r>
          </a:p>
          <a:p>
            <a:pPr eaLnBrk="1" hangingPunct="1"/>
            <a:r>
              <a:rPr lang="en-GB" smtClean="0">
                <a:latin typeface="Arial" pitchFamily="34" charset="0"/>
              </a:rPr>
              <a:t>If a person rejects Christ’s truth, they will not be responsive to the teaching of His children.</a:t>
            </a:r>
            <a:endParaRPr lang="en-GB" i="1" smtClean="0">
              <a:latin typeface="Arial" pitchFamily="34" charset="0"/>
            </a:endParaRPr>
          </a:p>
          <a:p>
            <a:pPr eaLnBrk="1" hangingPunct="1"/>
            <a:r>
              <a:rPr lang="en-GB" i="1" smtClean="0">
                <a:latin typeface="Arial" pitchFamily="34" charset="0"/>
              </a:rPr>
              <a:t>John 14:23-24 </a:t>
            </a:r>
            <a:br>
              <a:rPr lang="en-GB" i="1" smtClean="0">
                <a:latin typeface="Arial" pitchFamily="34" charset="0"/>
              </a:rPr>
            </a:br>
            <a:r>
              <a:rPr lang="en-GB" i="1" smtClean="0">
                <a:latin typeface="Arial" pitchFamily="34" charset="0"/>
              </a:rPr>
              <a:t>Jesus replied, "If anyone loves me, he will obey my teaching. My Father will love him, and we will come to him and make our home with him. [24] He who does not love me will not obey my teaching. These words you hear are not my own; they belong to the Father who sent me. </a:t>
            </a:r>
          </a:p>
          <a:p>
            <a:pPr eaLnBrk="1" hangingPunct="1"/>
            <a:r>
              <a:rPr lang="en-GB" i="1" smtClean="0">
                <a:latin typeface="Arial" pitchFamily="34" charset="0"/>
              </a:rPr>
              <a:t>John 15:20 </a:t>
            </a:r>
            <a:br>
              <a:rPr lang="en-GB" i="1" smtClean="0">
                <a:latin typeface="Arial" pitchFamily="34" charset="0"/>
              </a:rPr>
            </a:br>
            <a:r>
              <a:rPr lang="en-GB" i="1" smtClean="0">
                <a:latin typeface="Arial" pitchFamily="34" charset="0"/>
              </a:rPr>
              <a:t>Remember the words I spoke to you: 'No servant is greater than his master.' If they persecuted me, they will persecute you also. If they obeyed my teaching, they will obey yours also.</a:t>
            </a:r>
            <a:r>
              <a:rPr lang="en-GB" smtClean="0">
                <a:latin typeface="Arial" pitchFamily="34" charset="0"/>
              </a:rPr>
              <a:t> </a:t>
            </a:r>
            <a:endParaRPr lang="en-CA" smtClean="0">
              <a:latin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7"/>
          <p:cNvSpPr>
            <a:spLocks noGrp="1" noChangeArrowheads="1"/>
          </p:cNvSpPr>
          <p:nvPr>
            <p:ph type="sldNum" sz="quarter" idx="5"/>
          </p:nvPr>
        </p:nvSpPr>
        <p:spPr>
          <a:noFill/>
        </p:spPr>
        <p:txBody>
          <a:bodyPr/>
          <a:lstStyle/>
          <a:p>
            <a:fld id="{33CC030B-74B7-4A10-B980-55E61E08E97A}" type="slidenum">
              <a:rPr lang="en-US" smtClean="0">
                <a:latin typeface="Arial" pitchFamily="34" charset="0"/>
              </a:rPr>
              <a:pPr/>
              <a:t>47</a:t>
            </a:fld>
            <a:endParaRPr lang="en-US" smtClean="0">
              <a:latin typeface="Arial" pitchFamily="34" charset="0"/>
            </a:endParaRPr>
          </a:p>
        </p:txBody>
      </p:sp>
      <p:sp>
        <p:nvSpPr>
          <p:cNvPr id="316419" name="Rectangle 2"/>
          <p:cNvSpPr>
            <a:spLocks noGrp="1" noRot="1" noChangeAspect="1" noChangeArrowheads="1" noTextEdit="1"/>
          </p:cNvSpPr>
          <p:nvPr>
            <p:ph type="sldImg"/>
          </p:nvPr>
        </p:nvSpPr>
        <p:spPr>
          <a:ln/>
        </p:spPr>
      </p:sp>
      <p:sp>
        <p:nvSpPr>
          <p:cNvPr id="31642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7"/>
          <p:cNvSpPr>
            <a:spLocks noGrp="1" noChangeArrowheads="1"/>
          </p:cNvSpPr>
          <p:nvPr>
            <p:ph type="sldNum" sz="quarter" idx="5"/>
          </p:nvPr>
        </p:nvSpPr>
        <p:spPr>
          <a:noFill/>
        </p:spPr>
        <p:txBody>
          <a:bodyPr/>
          <a:lstStyle/>
          <a:p>
            <a:fld id="{95D9CC64-2371-4A18-83B7-B8E6F2366620}" type="slidenum">
              <a:rPr lang="en-US" smtClean="0">
                <a:latin typeface="Arial" pitchFamily="34" charset="0"/>
              </a:rPr>
              <a:pPr/>
              <a:t>48</a:t>
            </a:fld>
            <a:endParaRPr lang="en-US" smtClean="0">
              <a:latin typeface="Arial" pitchFamily="34" charset="0"/>
            </a:endParaRPr>
          </a:p>
        </p:txBody>
      </p:sp>
      <p:sp>
        <p:nvSpPr>
          <p:cNvPr id="317443" name="Rectangle 2"/>
          <p:cNvSpPr>
            <a:spLocks noGrp="1" noRot="1" noChangeAspect="1" noChangeArrowheads="1" noTextEdit="1"/>
          </p:cNvSpPr>
          <p:nvPr>
            <p:ph type="sldImg"/>
          </p:nvPr>
        </p:nvSpPr>
        <p:spPr>
          <a:xfrm>
            <a:off x="1144588" y="687388"/>
            <a:ext cx="4570412" cy="3427412"/>
          </a:xfrm>
          <a:ln/>
        </p:spPr>
      </p:sp>
      <p:sp>
        <p:nvSpPr>
          <p:cNvPr id="317444" name="Rectangle 3"/>
          <p:cNvSpPr>
            <a:spLocks noGrp="1" noChangeArrowheads="1"/>
          </p:cNvSpPr>
          <p:nvPr>
            <p:ph type="body" idx="1"/>
          </p:nvPr>
        </p:nvSpPr>
        <p:spPr>
          <a:noFill/>
          <a:ln/>
        </p:spPr>
        <p:txBody>
          <a:bodyPr/>
          <a:lstStyle/>
          <a:p>
            <a:pPr marL="228600" indent="-228600" eaLnBrk="1" hangingPunct="1"/>
            <a:r>
              <a:rPr lang="en-GB" smtClean="0">
                <a:latin typeface="Arial" pitchFamily="34" charset="0"/>
              </a:rPr>
              <a:t>We’ll look at Christian content in more detail later as we consider BI, but it is critically important that we learn to know Christ. </a:t>
            </a:r>
          </a:p>
          <a:p>
            <a:pPr marL="228600" indent="-228600" eaLnBrk="1" hangingPunct="1"/>
            <a:r>
              <a:rPr lang="en-GB" smtClean="0">
                <a:latin typeface="Arial" pitchFamily="34" charset="0"/>
              </a:rPr>
              <a:t>I struggled a lot with the term Christian education because it is so often misunderstood. The Christian education department of a church often is in charge of Sunday School, DVBS, and clubs, but has nothing to do with schools. I have a Religious Education degree. </a:t>
            </a:r>
          </a:p>
          <a:p>
            <a:pPr marL="228600" indent="-228600" eaLnBrk="1" hangingPunct="1"/>
            <a:r>
              <a:rPr lang="en-GB" smtClean="0">
                <a:latin typeface="Arial" pitchFamily="34" charset="0"/>
              </a:rPr>
              <a:t>What other terms are also used for Christian input into schools?</a:t>
            </a:r>
          </a:p>
          <a:p>
            <a:pPr marL="228600" indent="-228600" eaLnBrk="1" hangingPunct="1"/>
            <a:r>
              <a:rPr lang="en-GB" smtClean="0">
                <a:latin typeface="Arial" pitchFamily="34" charset="0"/>
              </a:rPr>
              <a:t>For a while I was convinced that Biblical integration was a better term and I do want to talk about what that means because it is a critical component of Christian education, but I’ve come back to the importance of Christian education because of some of the things that I’ve read which Christians have written about education based on the Bible. The problem was that some of the books barely mentioned Christ. They could have been written by a Jew because most of what they said was based on the eternal truths presented in the Old Testament. </a:t>
            </a:r>
          </a:p>
          <a:p>
            <a:pPr marL="228600" indent="-228600" eaLnBrk="1" hangingPunct="1"/>
            <a:r>
              <a:rPr lang="en-GB" smtClean="0">
                <a:latin typeface="Arial" pitchFamily="34" charset="0"/>
              </a:rPr>
              <a:t>Christian education speaks of Christ even when studying the Old Testament.</a:t>
            </a:r>
            <a:endParaRPr lang="en-GB" i="1" smtClean="0">
              <a:latin typeface="Arial" pitchFamily="34" charset="0"/>
            </a:endParaRPr>
          </a:p>
          <a:p>
            <a:pPr marL="228600" indent="-228600" eaLnBrk="1" hangingPunct="1"/>
            <a:r>
              <a:rPr lang="en-GB" i="1" smtClean="0">
                <a:latin typeface="Arial" pitchFamily="34" charset="0"/>
              </a:rPr>
              <a:t>Luke 24:27 </a:t>
            </a:r>
            <a:br>
              <a:rPr lang="en-GB" i="1" smtClean="0">
                <a:latin typeface="Arial" pitchFamily="34" charset="0"/>
              </a:rPr>
            </a:br>
            <a:r>
              <a:rPr lang="en-GB" i="1" smtClean="0">
                <a:latin typeface="Arial" pitchFamily="34" charset="0"/>
              </a:rPr>
              <a:t>And beginning with Moses and all the Prophets, he explained to them what was said in all the Scriptures concerning himself. </a:t>
            </a:r>
          </a:p>
          <a:p>
            <a:pPr marL="228600" indent="-228600" eaLnBrk="1" hangingPunct="1"/>
            <a:r>
              <a:rPr lang="en-GB" i="1" smtClean="0">
                <a:latin typeface="Arial" pitchFamily="34" charset="0"/>
              </a:rPr>
              <a:t>John 5:39 </a:t>
            </a:r>
            <a:br>
              <a:rPr lang="en-GB" i="1" smtClean="0">
                <a:latin typeface="Arial" pitchFamily="34" charset="0"/>
              </a:rPr>
            </a:br>
            <a:r>
              <a:rPr lang="en-GB" i="1" smtClean="0">
                <a:latin typeface="Arial" pitchFamily="34" charset="0"/>
              </a:rPr>
              <a:t>You diligently study the Scriptures because you think that by them you possess eternal life. These are the Scriptures that testify about me</a:t>
            </a:r>
            <a:endParaRPr lang="en-GB" smtClean="0">
              <a:latin typeface="Arial" pitchFamily="34" charset="0"/>
            </a:endParaRPr>
          </a:p>
          <a:p>
            <a:pPr marL="228600" indent="-228600" eaLnBrk="1" hangingPunct="1"/>
            <a:r>
              <a:rPr lang="en-GB" smtClean="0">
                <a:latin typeface="Arial" pitchFamily="34" charset="0"/>
              </a:rPr>
              <a:t>The Holy Spirit has come to testify or talk about Jesus.</a:t>
            </a:r>
            <a:endParaRPr lang="en-GB" i="1" smtClean="0">
              <a:latin typeface="Arial" pitchFamily="34" charset="0"/>
            </a:endParaRPr>
          </a:p>
          <a:p>
            <a:pPr marL="228600" indent="-228600" eaLnBrk="1" hangingPunct="1"/>
            <a:r>
              <a:rPr lang="en-GB" i="1" smtClean="0">
                <a:latin typeface="Arial" pitchFamily="34" charset="0"/>
              </a:rPr>
              <a:t>John 15:26 </a:t>
            </a:r>
            <a:br>
              <a:rPr lang="en-GB" i="1" smtClean="0">
                <a:latin typeface="Arial" pitchFamily="34" charset="0"/>
              </a:rPr>
            </a:br>
            <a:r>
              <a:rPr lang="en-GB" i="1" smtClean="0">
                <a:latin typeface="Arial" pitchFamily="34" charset="0"/>
              </a:rPr>
              <a:t>When the Counselor comes, whom I will send to you from the Father, the Spirit of truth who goes out from the Father, he will testify about me.</a:t>
            </a:r>
            <a:endParaRPr lang="en-GB" smtClean="0">
              <a:latin typeface="Arial" pitchFamily="34" charset="0"/>
            </a:endParaRPr>
          </a:p>
          <a:p>
            <a:pPr marL="228600" indent="-228600" eaLnBrk="1" hangingPunct="1"/>
            <a:r>
              <a:rPr lang="en-GB" smtClean="0">
                <a:latin typeface="Arial" pitchFamily="34" charset="0"/>
              </a:rPr>
              <a:t>Christ’s relationship to us is a great revealed mystery.</a:t>
            </a:r>
            <a:endParaRPr lang="en-GB" i="1" smtClean="0">
              <a:latin typeface="Arial" pitchFamily="34" charset="0"/>
            </a:endParaRPr>
          </a:p>
          <a:p>
            <a:pPr marL="228600" indent="-228600" eaLnBrk="1" hangingPunct="1"/>
            <a:r>
              <a:rPr lang="en-GB" i="1" smtClean="0">
                <a:latin typeface="Arial" pitchFamily="34" charset="0"/>
              </a:rPr>
              <a:t>Col. 1:27 </a:t>
            </a:r>
            <a:br>
              <a:rPr lang="en-GB" i="1" smtClean="0">
                <a:latin typeface="Arial" pitchFamily="34" charset="0"/>
              </a:rPr>
            </a:br>
            <a:r>
              <a:rPr lang="en-GB" i="1" smtClean="0">
                <a:latin typeface="Arial" pitchFamily="34" charset="0"/>
              </a:rPr>
              <a:t>God has chosen to make known among the Gentiles the glorious riches of this mystery, which is Christ in you, the hope of glory. </a:t>
            </a:r>
            <a:endParaRPr lang="en-GB" smtClean="0">
              <a:latin typeface="Arial" pitchFamily="34" charset="0"/>
            </a:endParaRPr>
          </a:p>
          <a:p>
            <a:pPr marL="228600" indent="-228600" eaLnBrk="1" hangingPunct="1"/>
            <a:r>
              <a:rPr lang="en-GB" smtClean="0">
                <a:latin typeface="Arial" pitchFamily="34" charset="0"/>
              </a:rPr>
              <a:t>It is easy to assume that only human participants are involved in education, but unless Christ Himself controls and motivates the process, it cannot claim to be Christian. </a:t>
            </a:r>
          </a:p>
          <a:p>
            <a:pPr marL="228600" indent="-228600" eaLnBrk="1" hangingPunct="1"/>
            <a:r>
              <a:rPr lang="en-GB" smtClean="0">
                <a:latin typeface="Arial" pitchFamily="34" charset="0"/>
              </a:rPr>
              <a:t>Christian education is the life-changing preparation of Christians by Christians, under the control of the Spirit of Christ. </a:t>
            </a:r>
            <a:endParaRPr lang="en-GB" b="1" smtClean="0">
              <a:latin typeface="Arial" pitchFamily="34" charset="0"/>
            </a:endParaRPr>
          </a:p>
          <a:p>
            <a:pPr marL="228600" indent="-228600" eaLnBrk="1" hangingPunct="1"/>
            <a:r>
              <a:rPr lang="en-GB" b="1" smtClean="0">
                <a:latin typeface="Arial" pitchFamily="34" charset="0"/>
              </a:rPr>
              <a:t>Supplementary material to be used if time permits</a:t>
            </a:r>
            <a:endParaRPr lang="en-GB" smtClean="0">
              <a:latin typeface="Arial" pitchFamily="34" charset="0"/>
            </a:endParaRPr>
          </a:p>
          <a:p>
            <a:pPr marL="228600" indent="-228600" eaLnBrk="1" hangingPunct="1"/>
            <a:r>
              <a:rPr lang="en-GB" smtClean="0">
                <a:latin typeface="Arial" pitchFamily="34" charset="0"/>
              </a:rPr>
              <a:t>When we hear that someone is “trying” to do what God wants our spiritual antennas should start reacting and we should be very alert because often someone – maybe ourselves – has misunderstood the way everything in the Christian life is supposed to operate. Another symptom of the problem is “help me” prayers.</a:t>
            </a:r>
          </a:p>
          <a:p>
            <a:pPr marL="228600" indent="-228600" eaLnBrk="1" hangingPunct="1"/>
            <a:r>
              <a:rPr lang="en-GB" smtClean="0">
                <a:latin typeface="Arial" pitchFamily="34" charset="0"/>
              </a:rPr>
              <a:t>There is the idea floating around that Jesus is the great PLUS.  He is the EXTRA that everyone needs to go the extra mile, to finish the job, to be bigger or better than the next guy.  Jesus Christ isn't ALL I need; He's what I need besides all the other resources I already have. “Jesus ENHANCES your life.”</a:t>
            </a:r>
          </a:p>
          <a:p>
            <a:pPr marL="228600" indent="-228600" eaLnBrk="1" hangingPunct="1"/>
            <a:r>
              <a:rPr lang="en-GB" smtClean="0">
                <a:latin typeface="Arial" pitchFamily="34" charset="0"/>
              </a:rPr>
              <a:t>The reason this idea is so dangerous is that it denies the foundational truth that Jesus tried to communicate to His disciples just before He died.  </a:t>
            </a:r>
            <a:endParaRPr lang="en-GB" i="1" smtClean="0">
              <a:latin typeface="Arial" pitchFamily="34" charset="0"/>
            </a:endParaRPr>
          </a:p>
          <a:p>
            <a:pPr marL="228600" indent="-228600" eaLnBrk="1" hangingPunct="1"/>
            <a:r>
              <a:rPr lang="en-GB" i="1" smtClean="0">
                <a:latin typeface="Arial" pitchFamily="34" charset="0"/>
              </a:rPr>
              <a:t>John 15:5 </a:t>
            </a:r>
            <a:br>
              <a:rPr lang="en-GB" i="1" smtClean="0">
                <a:latin typeface="Arial" pitchFamily="34" charset="0"/>
              </a:rPr>
            </a:br>
            <a:r>
              <a:rPr lang="en-GB" i="1" smtClean="0">
                <a:latin typeface="Arial" pitchFamily="34" charset="0"/>
              </a:rPr>
              <a:t>"I am the vine; you are the branches. If a man remains in me and I in him, he will bear much fruit; </a:t>
            </a:r>
            <a:r>
              <a:rPr lang="en-GB" b="1" i="1" smtClean="0">
                <a:latin typeface="Arial" pitchFamily="34" charset="0"/>
              </a:rPr>
              <a:t>apart</a:t>
            </a:r>
            <a:r>
              <a:rPr lang="en-GB" i="1" smtClean="0">
                <a:latin typeface="Arial" pitchFamily="34" charset="0"/>
              </a:rPr>
              <a:t> </a:t>
            </a:r>
            <a:r>
              <a:rPr lang="en-GB" b="1" i="1" smtClean="0">
                <a:latin typeface="Arial" pitchFamily="34" charset="0"/>
              </a:rPr>
              <a:t>from</a:t>
            </a:r>
            <a:r>
              <a:rPr lang="en-GB" i="1" smtClean="0">
                <a:latin typeface="Arial" pitchFamily="34" charset="0"/>
              </a:rPr>
              <a:t> </a:t>
            </a:r>
            <a:r>
              <a:rPr lang="en-GB" b="1" i="1" smtClean="0">
                <a:latin typeface="Arial" pitchFamily="34" charset="0"/>
              </a:rPr>
              <a:t>me</a:t>
            </a:r>
            <a:r>
              <a:rPr lang="en-GB" i="1" smtClean="0">
                <a:latin typeface="Arial" pitchFamily="34" charset="0"/>
              </a:rPr>
              <a:t> </a:t>
            </a:r>
            <a:r>
              <a:rPr lang="en-GB" b="1" i="1" smtClean="0">
                <a:latin typeface="Arial" pitchFamily="34" charset="0"/>
              </a:rPr>
              <a:t>you</a:t>
            </a:r>
            <a:r>
              <a:rPr lang="en-GB" i="1" smtClean="0">
                <a:latin typeface="Arial" pitchFamily="34" charset="0"/>
              </a:rPr>
              <a:t> </a:t>
            </a:r>
            <a:r>
              <a:rPr lang="en-GB" b="1" i="1" smtClean="0">
                <a:latin typeface="Arial" pitchFamily="34" charset="0"/>
              </a:rPr>
              <a:t>can</a:t>
            </a:r>
            <a:r>
              <a:rPr lang="en-GB" i="1" smtClean="0">
                <a:latin typeface="Arial" pitchFamily="34" charset="0"/>
              </a:rPr>
              <a:t> </a:t>
            </a:r>
            <a:r>
              <a:rPr lang="en-GB" b="1" i="1" smtClean="0">
                <a:latin typeface="Arial" pitchFamily="34" charset="0"/>
              </a:rPr>
              <a:t>do</a:t>
            </a:r>
            <a:r>
              <a:rPr lang="en-GB" i="1" smtClean="0">
                <a:latin typeface="Arial" pitchFamily="34" charset="0"/>
              </a:rPr>
              <a:t> </a:t>
            </a:r>
            <a:r>
              <a:rPr lang="en-GB" b="1" i="1" smtClean="0">
                <a:latin typeface="Arial" pitchFamily="34" charset="0"/>
              </a:rPr>
              <a:t>nothing</a:t>
            </a:r>
            <a:r>
              <a:rPr lang="en-GB" i="1" smtClean="0">
                <a:latin typeface="Arial" pitchFamily="34" charset="0"/>
              </a:rPr>
              <a:t>.</a:t>
            </a:r>
            <a:endParaRPr lang="en-GB" smtClean="0">
              <a:latin typeface="Arial" pitchFamily="34" charset="0"/>
            </a:endParaRPr>
          </a:p>
          <a:p>
            <a:pPr marL="228600" indent="-228600" eaLnBrk="1" hangingPunct="1"/>
            <a:r>
              <a:rPr lang="en-GB" smtClean="0">
                <a:latin typeface="Arial" pitchFamily="34" charset="0"/>
              </a:rPr>
              <a:t>We may not like the idea that we can do NOTHING apart from Christ, but it is true.  We'd much rather think we can do SOMETHING, even a little bit, but NOTHING...!  The problem with the idea that we can do SOMETHING is that it is an expression of our sinful desire to BE God instead of SERVE God.  </a:t>
            </a:r>
          </a:p>
          <a:p>
            <a:pPr marL="228600" indent="-228600" eaLnBrk="1" hangingPunct="1"/>
            <a:r>
              <a:rPr lang="en-GB" smtClean="0">
                <a:latin typeface="Arial" pitchFamily="34" charset="0"/>
              </a:rPr>
              <a:t>When we remember what the incarnation meant to Christ: </a:t>
            </a:r>
          </a:p>
          <a:p>
            <a:pPr marL="228600" indent="-228600" eaLnBrk="1" hangingPunct="1"/>
            <a:r>
              <a:rPr lang="en-GB" smtClean="0">
                <a:latin typeface="Arial" pitchFamily="34" charset="0"/>
              </a:rPr>
              <a:t>	</a:t>
            </a:r>
            <a:r>
              <a:rPr lang="en-GB" b="1" smtClean="0">
                <a:latin typeface="Arial" pitchFamily="34" charset="0"/>
              </a:rPr>
              <a:t>the</a:t>
            </a:r>
            <a:r>
              <a:rPr lang="en-GB" smtClean="0">
                <a:latin typeface="Arial" pitchFamily="34" charset="0"/>
              </a:rPr>
              <a:t> </a:t>
            </a:r>
            <a:r>
              <a:rPr lang="en-GB" b="1" smtClean="0">
                <a:latin typeface="Arial" pitchFamily="34" charset="0"/>
              </a:rPr>
              <a:t>Son</a:t>
            </a:r>
            <a:r>
              <a:rPr lang="en-GB" smtClean="0">
                <a:latin typeface="Arial" pitchFamily="34" charset="0"/>
              </a:rPr>
              <a:t> </a:t>
            </a:r>
            <a:r>
              <a:rPr lang="en-GB" b="1" smtClean="0">
                <a:latin typeface="Arial" pitchFamily="34" charset="0"/>
              </a:rPr>
              <a:t>can</a:t>
            </a:r>
            <a:r>
              <a:rPr lang="en-GB" smtClean="0">
                <a:latin typeface="Arial" pitchFamily="34" charset="0"/>
              </a:rPr>
              <a:t> </a:t>
            </a:r>
            <a:r>
              <a:rPr lang="en-GB" b="1" smtClean="0">
                <a:latin typeface="Arial" pitchFamily="34" charset="0"/>
              </a:rPr>
              <a:t>do</a:t>
            </a:r>
            <a:r>
              <a:rPr lang="en-GB" smtClean="0">
                <a:latin typeface="Arial" pitchFamily="34" charset="0"/>
              </a:rPr>
              <a:t> </a:t>
            </a:r>
            <a:r>
              <a:rPr lang="en-GB" b="1" smtClean="0">
                <a:latin typeface="Arial" pitchFamily="34" charset="0"/>
              </a:rPr>
              <a:t>nothing</a:t>
            </a:r>
            <a:r>
              <a:rPr lang="en-GB" smtClean="0">
                <a:latin typeface="Arial" pitchFamily="34" charset="0"/>
              </a:rPr>
              <a:t> </a:t>
            </a:r>
            <a:r>
              <a:rPr lang="en-GB" b="1" smtClean="0">
                <a:latin typeface="Arial" pitchFamily="34" charset="0"/>
              </a:rPr>
              <a:t>by</a:t>
            </a:r>
            <a:r>
              <a:rPr lang="en-GB" smtClean="0">
                <a:latin typeface="Arial" pitchFamily="34" charset="0"/>
              </a:rPr>
              <a:t> </a:t>
            </a:r>
            <a:r>
              <a:rPr lang="en-GB" b="1" smtClean="0">
                <a:latin typeface="Arial" pitchFamily="34" charset="0"/>
              </a:rPr>
              <a:t>himself </a:t>
            </a:r>
            <a:r>
              <a:rPr lang="en-GB" smtClean="0">
                <a:latin typeface="Arial" pitchFamily="34" charset="0"/>
              </a:rPr>
              <a:t>(John 5:19)</a:t>
            </a:r>
            <a:endParaRPr lang="en-GB" b="1" smtClean="0">
              <a:latin typeface="Arial" pitchFamily="34" charset="0"/>
            </a:endParaRPr>
          </a:p>
          <a:p>
            <a:pPr marL="228600" indent="-228600" eaLnBrk="1" hangingPunct="1"/>
            <a:r>
              <a:rPr lang="en-GB" b="1" smtClean="0">
                <a:latin typeface="Arial" pitchFamily="34" charset="0"/>
              </a:rPr>
              <a:t>	By</a:t>
            </a:r>
            <a:r>
              <a:rPr lang="en-GB" smtClean="0">
                <a:latin typeface="Arial" pitchFamily="34" charset="0"/>
              </a:rPr>
              <a:t> </a:t>
            </a:r>
            <a:r>
              <a:rPr lang="en-GB" b="1" smtClean="0">
                <a:latin typeface="Arial" pitchFamily="34" charset="0"/>
              </a:rPr>
              <a:t>myself</a:t>
            </a:r>
            <a:r>
              <a:rPr lang="en-GB" smtClean="0">
                <a:latin typeface="Arial" pitchFamily="34" charset="0"/>
              </a:rPr>
              <a:t> </a:t>
            </a:r>
            <a:r>
              <a:rPr lang="en-GB" b="1" smtClean="0">
                <a:latin typeface="Arial" pitchFamily="34" charset="0"/>
              </a:rPr>
              <a:t>I</a:t>
            </a:r>
            <a:r>
              <a:rPr lang="en-GB" smtClean="0">
                <a:latin typeface="Arial" pitchFamily="34" charset="0"/>
              </a:rPr>
              <a:t> </a:t>
            </a:r>
            <a:r>
              <a:rPr lang="en-GB" b="1" smtClean="0">
                <a:latin typeface="Arial" pitchFamily="34" charset="0"/>
              </a:rPr>
              <a:t>can</a:t>
            </a:r>
            <a:r>
              <a:rPr lang="en-GB" smtClean="0">
                <a:latin typeface="Arial" pitchFamily="34" charset="0"/>
              </a:rPr>
              <a:t> </a:t>
            </a:r>
            <a:r>
              <a:rPr lang="en-GB" b="1" smtClean="0">
                <a:latin typeface="Arial" pitchFamily="34" charset="0"/>
              </a:rPr>
              <a:t>do</a:t>
            </a:r>
            <a:r>
              <a:rPr lang="en-GB" smtClean="0">
                <a:latin typeface="Arial" pitchFamily="34" charset="0"/>
              </a:rPr>
              <a:t> </a:t>
            </a:r>
            <a:r>
              <a:rPr lang="en-GB" b="1" smtClean="0">
                <a:latin typeface="Arial" pitchFamily="34" charset="0"/>
              </a:rPr>
              <a:t>nothing </a:t>
            </a:r>
            <a:r>
              <a:rPr lang="en-GB" smtClean="0">
                <a:latin typeface="Arial" pitchFamily="34" charset="0"/>
              </a:rPr>
              <a:t>(John 5:30)</a:t>
            </a:r>
            <a:endParaRPr lang="en-GB" b="1" smtClean="0">
              <a:latin typeface="Arial" pitchFamily="34" charset="0"/>
            </a:endParaRPr>
          </a:p>
          <a:p>
            <a:pPr marL="228600" indent="-228600" eaLnBrk="1" hangingPunct="1"/>
            <a:r>
              <a:rPr lang="en-GB" b="1" smtClean="0">
                <a:latin typeface="Arial" pitchFamily="34" charset="0"/>
              </a:rPr>
              <a:t>	it</a:t>
            </a:r>
            <a:r>
              <a:rPr lang="en-GB" smtClean="0">
                <a:latin typeface="Arial" pitchFamily="34" charset="0"/>
              </a:rPr>
              <a:t> </a:t>
            </a:r>
            <a:r>
              <a:rPr lang="en-GB" b="1" smtClean="0">
                <a:latin typeface="Arial" pitchFamily="34" charset="0"/>
              </a:rPr>
              <a:t>is</a:t>
            </a:r>
            <a:r>
              <a:rPr lang="en-GB" smtClean="0">
                <a:latin typeface="Arial" pitchFamily="34" charset="0"/>
              </a:rPr>
              <a:t> </a:t>
            </a:r>
            <a:r>
              <a:rPr lang="en-GB" b="1" smtClean="0">
                <a:latin typeface="Arial" pitchFamily="34" charset="0"/>
              </a:rPr>
              <a:t>the</a:t>
            </a:r>
            <a:r>
              <a:rPr lang="en-GB" smtClean="0">
                <a:latin typeface="Arial" pitchFamily="34" charset="0"/>
              </a:rPr>
              <a:t> </a:t>
            </a:r>
            <a:r>
              <a:rPr lang="en-GB" b="1" smtClean="0">
                <a:latin typeface="Arial" pitchFamily="34" charset="0"/>
              </a:rPr>
              <a:t>Father</a:t>
            </a:r>
            <a:r>
              <a:rPr lang="en-GB" smtClean="0">
                <a:latin typeface="Arial" pitchFamily="34" charset="0"/>
              </a:rPr>
              <a:t>, </a:t>
            </a:r>
            <a:r>
              <a:rPr lang="en-GB" b="1" smtClean="0">
                <a:latin typeface="Arial" pitchFamily="34" charset="0"/>
              </a:rPr>
              <a:t>living</a:t>
            </a:r>
            <a:r>
              <a:rPr lang="en-GB" smtClean="0">
                <a:latin typeface="Arial" pitchFamily="34" charset="0"/>
              </a:rPr>
              <a:t> </a:t>
            </a:r>
            <a:r>
              <a:rPr lang="en-GB" b="1" smtClean="0">
                <a:latin typeface="Arial" pitchFamily="34" charset="0"/>
              </a:rPr>
              <a:t>in</a:t>
            </a:r>
            <a:r>
              <a:rPr lang="en-GB" smtClean="0">
                <a:latin typeface="Arial" pitchFamily="34" charset="0"/>
              </a:rPr>
              <a:t> </a:t>
            </a:r>
            <a:r>
              <a:rPr lang="en-GB" b="1" smtClean="0">
                <a:latin typeface="Arial" pitchFamily="34" charset="0"/>
              </a:rPr>
              <a:t>me</a:t>
            </a:r>
            <a:r>
              <a:rPr lang="en-GB" smtClean="0">
                <a:latin typeface="Arial" pitchFamily="34" charset="0"/>
              </a:rPr>
              <a:t>, </a:t>
            </a:r>
            <a:r>
              <a:rPr lang="en-GB" b="1" smtClean="0">
                <a:latin typeface="Arial" pitchFamily="34" charset="0"/>
              </a:rPr>
              <a:t>who</a:t>
            </a:r>
            <a:r>
              <a:rPr lang="en-GB" smtClean="0">
                <a:latin typeface="Arial" pitchFamily="34" charset="0"/>
              </a:rPr>
              <a:t> </a:t>
            </a:r>
            <a:r>
              <a:rPr lang="en-GB" b="1" smtClean="0">
                <a:latin typeface="Arial" pitchFamily="34" charset="0"/>
              </a:rPr>
              <a:t>is</a:t>
            </a:r>
            <a:r>
              <a:rPr lang="en-GB" smtClean="0">
                <a:latin typeface="Arial" pitchFamily="34" charset="0"/>
              </a:rPr>
              <a:t> </a:t>
            </a:r>
            <a:r>
              <a:rPr lang="en-GB" b="1" smtClean="0">
                <a:latin typeface="Arial" pitchFamily="34" charset="0"/>
              </a:rPr>
              <a:t>doing</a:t>
            </a:r>
            <a:r>
              <a:rPr lang="en-GB" smtClean="0">
                <a:latin typeface="Arial" pitchFamily="34" charset="0"/>
              </a:rPr>
              <a:t> </a:t>
            </a:r>
            <a:r>
              <a:rPr lang="en-GB" b="1" smtClean="0">
                <a:latin typeface="Arial" pitchFamily="34" charset="0"/>
              </a:rPr>
              <a:t>his</a:t>
            </a:r>
            <a:r>
              <a:rPr lang="en-GB" smtClean="0">
                <a:latin typeface="Arial" pitchFamily="34" charset="0"/>
              </a:rPr>
              <a:t> </a:t>
            </a:r>
            <a:r>
              <a:rPr lang="en-GB" b="1" smtClean="0">
                <a:latin typeface="Arial" pitchFamily="34" charset="0"/>
              </a:rPr>
              <a:t>work  </a:t>
            </a:r>
            <a:r>
              <a:rPr lang="en-GB" smtClean="0">
                <a:latin typeface="Arial" pitchFamily="34" charset="0"/>
              </a:rPr>
              <a:t>(John 14:10)</a:t>
            </a:r>
          </a:p>
          <a:p>
            <a:pPr marL="228600" indent="-228600" eaLnBrk="1" hangingPunct="1"/>
            <a:r>
              <a:rPr lang="en-GB" smtClean="0">
                <a:latin typeface="Arial" pitchFamily="34" charset="0"/>
              </a:rPr>
              <a:t>how dare we think that WE can do something.</a:t>
            </a:r>
          </a:p>
          <a:p>
            <a:pPr marL="228600" indent="-228600" eaLnBrk="1" hangingPunct="1"/>
            <a:r>
              <a:rPr lang="en-GB" smtClean="0">
                <a:latin typeface="Arial" pitchFamily="34" charset="0"/>
              </a:rPr>
              <a:t>The problem with "Help me" prayers is the place where the emphasis is put.  Too often the entire emphasis is on ME.  God delights to answer prayers for help, but it is when we finally realize our TOTAL dependence on Him and ask Him to do His will and not help us do ours, that He responds.</a:t>
            </a:r>
          </a:p>
          <a:p>
            <a:pPr marL="228600" indent="-228600" eaLnBrk="1" hangingPunct="1"/>
            <a:r>
              <a:rPr lang="en-GB" smtClean="0">
                <a:latin typeface="Arial" pitchFamily="34" charset="0"/>
              </a:rPr>
              <a:t>There really aren't that many examples of "help me" prayers in the Bible.  David did pray often for God's help and he was a man after God's heart, but only a few others asked for help.  Isaiah did express His confidence that God would help him, but the only help-me's in the NT are in the Gospels.</a:t>
            </a:r>
            <a:endParaRPr lang="en-GB" i="1" smtClean="0">
              <a:latin typeface="Arial" pitchFamily="34" charset="0"/>
            </a:endParaRPr>
          </a:p>
          <a:p>
            <a:pPr marL="228600" indent="-228600" eaLnBrk="1" hangingPunct="1"/>
            <a:r>
              <a:rPr lang="en-GB" i="1" smtClean="0">
                <a:latin typeface="Arial" pitchFamily="34" charset="0"/>
              </a:rPr>
              <a:t>Psalm 22:19 </a:t>
            </a:r>
            <a:br>
              <a:rPr lang="en-GB" i="1" smtClean="0">
                <a:latin typeface="Arial" pitchFamily="34" charset="0"/>
              </a:rPr>
            </a:br>
            <a:r>
              <a:rPr lang="en-GB" i="1" smtClean="0">
                <a:latin typeface="Arial" pitchFamily="34" charset="0"/>
              </a:rPr>
              <a:t>But be not thou far from me, O LORD: O my strength, haste thee to help me.</a:t>
            </a:r>
          </a:p>
          <a:p>
            <a:pPr marL="228600" indent="-228600" eaLnBrk="1" hangingPunct="1"/>
            <a:r>
              <a:rPr lang="en-GB" i="1" smtClean="0">
                <a:latin typeface="Arial" pitchFamily="34" charset="0"/>
              </a:rPr>
              <a:t>Psalm 38:22</a:t>
            </a:r>
            <a:br>
              <a:rPr lang="en-GB" i="1" smtClean="0">
                <a:latin typeface="Arial" pitchFamily="34" charset="0"/>
              </a:rPr>
            </a:br>
            <a:r>
              <a:rPr lang="en-GB" i="1" smtClean="0">
                <a:latin typeface="Arial" pitchFamily="34" charset="0"/>
              </a:rPr>
              <a:t> Make haste to help me, O Lord my salvation.</a:t>
            </a:r>
          </a:p>
          <a:p>
            <a:pPr marL="228600" indent="-228600" eaLnBrk="1" hangingPunct="1"/>
            <a:r>
              <a:rPr lang="en-GB" i="1" smtClean="0">
                <a:latin typeface="Arial" pitchFamily="34" charset="0"/>
              </a:rPr>
              <a:t>Psalm 40:13 </a:t>
            </a:r>
            <a:br>
              <a:rPr lang="en-GB" i="1" smtClean="0">
                <a:latin typeface="Arial" pitchFamily="34" charset="0"/>
              </a:rPr>
            </a:br>
            <a:r>
              <a:rPr lang="en-GB" i="1" smtClean="0">
                <a:latin typeface="Arial" pitchFamily="34" charset="0"/>
              </a:rPr>
              <a:t>Be pleased, O LORD, to deliver me: O LORD, make haste to help me.</a:t>
            </a:r>
          </a:p>
          <a:p>
            <a:pPr marL="228600" indent="-228600" eaLnBrk="1" hangingPunct="1"/>
            <a:r>
              <a:rPr lang="en-GB" i="1" smtClean="0">
                <a:latin typeface="Arial" pitchFamily="34" charset="0"/>
              </a:rPr>
              <a:t>Psalm 59:4 </a:t>
            </a:r>
            <a:br>
              <a:rPr lang="en-GB" i="1" smtClean="0">
                <a:latin typeface="Arial" pitchFamily="34" charset="0"/>
              </a:rPr>
            </a:br>
            <a:r>
              <a:rPr lang="en-GB" i="1" smtClean="0">
                <a:latin typeface="Arial" pitchFamily="34" charset="0"/>
              </a:rPr>
              <a:t>They run and prepare themselves without my fault: awake to help me, and behold.</a:t>
            </a:r>
          </a:p>
          <a:p>
            <a:pPr marL="228600" indent="-228600" eaLnBrk="1" hangingPunct="1"/>
            <a:r>
              <a:rPr lang="en-GB" i="1" smtClean="0">
                <a:latin typeface="Arial" pitchFamily="34" charset="0"/>
              </a:rPr>
              <a:t>Psalm 70:1</a:t>
            </a:r>
            <a:br>
              <a:rPr lang="en-GB" i="1" smtClean="0">
                <a:latin typeface="Arial" pitchFamily="34" charset="0"/>
              </a:rPr>
            </a:br>
            <a:r>
              <a:rPr lang="en-GB" i="1" smtClean="0">
                <a:latin typeface="Arial" pitchFamily="34" charset="0"/>
              </a:rPr>
              <a:t> Make haste, O God, to deliver me; make haste to help me, O LORD.</a:t>
            </a:r>
          </a:p>
          <a:p>
            <a:pPr marL="228600" indent="-228600" eaLnBrk="1" hangingPunct="1"/>
            <a:r>
              <a:rPr lang="en-GB" i="1" smtClean="0">
                <a:latin typeface="Arial" pitchFamily="34" charset="0"/>
              </a:rPr>
              <a:t>Psalm 109:26 </a:t>
            </a:r>
            <a:br>
              <a:rPr lang="en-GB" i="1" smtClean="0">
                <a:latin typeface="Arial" pitchFamily="34" charset="0"/>
              </a:rPr>
            </a:br>
            <a:r>
              <a:rPr lang="en-GB" i="1" smtClean="0">
                <a:latin typeface="Arial" pitchFamily="34" charset="0"/>
              </a:rPr>
              <a:t>Help me, O LORD my God: O save me according to thy mercy:</a:t>
            </a:r>
          </a:p>
          <a:p>
            <a:pPr marL="228600" indent="-228600" eaLnBrk="1" hangingPunct="1"/>
            <a:r>
              <a:rPr lang="en-GB" i="1" smtClean="0">
                <a:latin typeface="Arial" pitchFamily="34" charset="0"/>
              </a:rPr>
              <a:t>Psalm 119:173</a:t>
            </a:r>
            <a:br>
              <a:rPr lang="en-GB" i="1" smtClean="0">
                <a:latin typeface="Arial" pitchFamily="34" charset="0"/>
              </a:rPr>
            </a:br>
            <a:r>
              <a:rPr lang="en-GB" i="1" smtClean="0">
                <a:latin typeface="Arial" pitchFamily="34" charset="0"/>
              </a:rPr>
              <a:t> Let thine hand help me; for I have chosen thy precepts.</a:t>
            </a:r>
          </a:p>
          <a:p>
            <a:pPr marL="228600" indent="-228600" eaLnBrk="1" hangingPunct="1"/>
            <a:r>
              <a:rPr lang="en-GB" i="1" smtClean="0">
                <a:latin typeface="Arial" pitchFamily="34" charset="0"/>
              </a:rPr>
              <a:t>Psalm 119:175</a:t>
            </a:r>
            <a:br>
              <a:rPr lang="en-GB" i="1" smtClean="0">
                <a:latin typeface="Arial" pitchFamily="34" charset="0"/>
              </a:rPr>
            </a:br>
            <a:r>
              <a:rPr lang="en-GB" i="1" smtClean="0">
                <a:latin typeface="Arial" pitchFamily="34" charset="0"/>
              </a:rPr>
              <a:t> Let my soul live, and it shall praise thee; and let thy judgments help me.</a:t>
            </a:r>
          </a:p>
          <a:p>
            <a:pPr marL="228600" indent="-228600" eaLnBrk="1" hangingPunct="1"/>
            <a:r>
              <a:rPr lang="en-GB" i="1" smtClean="0">
                <a:latin typeface="Arial" pitchFamily="34" charset="0"/>
              </a:rPr>
              <a:t>Isaiah 50:7 </a:t>
            </a:r>
            <a:br>
              <a:rPr lang="en-GB" i="1" smtClean="0">
                <a:latin typeface="Arial" pitchFamily="34" charset="0"/>
              </a:rPr>
            </a:br>
            <a:r>
              <a:rPr lang="en-GB" i="1" smtClean="0">
                <a:latin typeface="Arial" pitchFamily="34" charset="0"/>
              </a:rPr>
              <a:t>For the Lord GOD will help me; therefore shall I not be confounded: therefore have I set my face like a flint, and I know that I shall not be ashamed.</a:t>
            </a:r>
          </a:p>
          <a:p>
            <a:pPr marL="228600" indent="-228600" eaLnBrk="1" hangingPunct="1"/>
            <a:r>
              <a:rPr lang="en-GB" i="1" smtClean="0">
                <a:latin typeface="Arial" pitchFamily="34" charset="0"/>
              </a:rPr>
              <a:t>Isaiah 50:9 </a:t>
            </a:r>
            <a:br>
              <a:rPr lang="en-GB" i="1" smtClean="0">
                <a:latin typeface="Arial" pitchFamily="34" charset="0"/>
              </a:rPr>
            </a:br>
            <a:r>
              <a:rPr lang="en-GB" i="1" smtClean="0">
                <a:latin typeface="Arial" pitchFamily="34" charset="0"/>
              </a:rPr>
              <a:t>Behold, the Lord GOD will help me; who is he that shall condemn me? lo, they all shall wax old as a garment; the moth shall eat them up.</a:t>
            </a:r>
          </a:p>
          <a:p>
            <a:pPr marL="228600" indent="-228600" eaLnBrk="1" hangingPunct="1"/>
            <a:r>
              <a:rPr lang="en-GB" i="1" smtClean="0">
                <a:latin typeface="Arial" pitchFamily="34" charset="0"/>
              </a:rPr>
              <a:t>Luke 10:40 </a:t>
            </a:r>
            <a:br>
              <a:rPr lang="en-GB" i="1" smtClean="0">
                <a:latin typeface="Arial" pitchFamily="34" charset="0"/>
              </a:rPr>
            </a:br>
            <a:r>
              <a:rPr lang="en-GB" i="1" smtClean="0">
                <a:latin typeface="Arial" pitchFamily="34" charset="0"/>
              </a:rPr>
              <a:t>But Martha was cumbered about much serving, and came to him, and said, Lord, dost thou not care that my sister hath left me to serve alone? </a:t>
            </a:r>
            <a:r>
              <a:rPr lang="en-GB" b="1" i="1" smtClean="0">
                <a:latin typeface="Arial" pitchFamily="34" charset="0"/>
              </a:rPr>
              <a:t>bid</a:t>
            </a:r>
            <a:r>
              <a:rPr lang="en-GB" i="1" smtClean="0">
                <a:latin typeface="Arial" pitchFamily="34" charset="0"/>
              </a:rPr>
              <a:t> </a:t>
            </a:r>
            <a:r>
              <a:rPr lang="en-GB" b="1" i="1" smtClean="0">
                <a:latin typeface="Arial" pitchFamily="34" charset="0"/>
              </a:rPr>
              <a:t>her</a:t>
            </a:r>
            <a:r>
              <a:rPr lang="en-GB" i="1" smtClean="0">
                <a:latin typeface="Arial" pitchFamily="34" charset="0"/>
              </a:rPr>
              <a:t> </a:t>
            </a:r>
            <a:r>
              <a:rPr lang="en-GB" b="1" i="1" smtClean="0">
                <a:latin typeface="Arial" pitchFamily="34" charset="0"/>
              </a:rPr>
              <a:t>therefore</a:t>
            </a:r>
            <a:r>
              <a:rPr lang="en-GB" i="1" smtClean="0">
                <a:latin typeface="Arial" pitchFamily="34" charset="0"/>
              </a:rPr>
              <a:t> </a:t>
            </a:r>
            <a:r>
              <a:rPr lang="en-GB" b="1" i="1" smtClean="0">
                <a:latin typeface="Arial" pitchFamily="34" charset="0"/>
              </a:rPr>
              <a:t>that</a:t>
            </a:r>
            <a:r>
              <a:rPr lang="en-GB" i="1" smtClean="0">
                <a:latin typeface="Arial" pitchFamily="34" charset="0"/>
              </a:rPr>
              <a:t> </a:t>
            </a:r>
            <a:r>
              <a:rPr lang="en-GB" b="1" i="1" smtClean="0">
                <a:latin typeface="Arial" pitchFamily="34" charset="0"/>
              </a:rPr>
              <a:t>she</a:t>
            </a:r>
            <a:r>
              <a:rPr lang="en-GB" i="1" smtClean="0">
                <a:latin typeface="Arial" pitchFamily="34" charset="0"/>
              </a:rPr>
              <a:t> </a:t>
            </a:r>
            <a:r>
              <a:rPr lang="en-GB" b="1" i="1" smtClean="0">
                <a:latin typeface="Arial" pitchFamily="34" charset="0"/>
              </a:rPr>
              <a:t>help</a:t>
            </a:r>
            <a:r>
              <a:rPr lang="en-GB" i="1" smtClean="0">
                <a:latin typeface="Arial" pitchFamily="34" charset="0"/>
              </a:rPr>
              <a:t> </a:t>
            </a:r>
            <a:r>
              <a:rPr lang="en-GB" b="1" i="1" smtClean="0">
                <a:latin typeface="Arial" pitchFamily="34" charset="0"/>
              </a:rPr>
              <a:t>me</a:t>
            </a:r>
            <a:r>
              <a:rPr lang="en-GB" i="1" smtClean="0">
                <a:latin typeface="Arial" pitchFamily="34" charset="0"/>
              </a:rPr>
              <a:t>.</a:t>
            </a:r>
          </a:p>
          <a:p>
            <a:pPr marL="228600" indent="-228600" eaLnBrk="1" hangingPunct="1"/>
            <a:r>
              <a:rPr lang="en-GB" i="1" smtClean="0">
                <a:latin typeface="Arial" pitchFamily="34" charset="0"/>
              </a:rPr>
              <a:t>Matt. 15:24-27 </a:t>
            </a:r>
            <a:br>
              <a:rPr lang="en-GB" i="1" smtClean="0">
                <a:latin typeface="Arial" pitchFamily="34" charset="0"/>
              </a:rPr>
            </a:br>
            <a:r>
              <a:rPr lang="en-GB" i="1" smtClean="0">
                <a:latin typeface="Arial" pitchFamily="34" charset="0"/>
              </a:rPr>
              <a:t>He answered, "I was sent only to the lost sheep of Israel." The woman came and knelt before him. "</a:t>
            </a:r>
            <a:r>
              <a:rPr lang="en-GB" b="1" i="1" smtClean="0">
                <a:latin typeface="Arial" pitchFamily="34" charset="0"/>
              </a:rPr>
              <a:t>Lord</a:t>
            </a:r>
            <a:r>
              <a:rPr lang="en-GB" i="1" smtClean="0">
                <a:latin typeface="Arial" pitchFamily="34" charset="0"/>
              </a:rPr>
              <a:t>, </a:t>
            </a:r>
            <a:r>
              <a:rPr lang="en-GB" b="1" i="1" smtClean="0">
                <a:latin typeface="Arial" pitchFamily="34" charset="0"/>
              </a:rPr>
              <a:t>help</a:t>
            </a:r>
            <a:r>
              <a:rPr lang="en-GB" i="1" smtClean="0">
                <a:latin typeface="Arial" pitchFamily="34" charset="0"/>
              </a:rPr>
              <a:t> </a:t>
            </a:r>
            <a:r>
              <a:rPr lang="en-GB" b="1" i="1" smtClean="0">
                <a:latin typeface="Arial" pitchFamily="34" charset="0"/>
              </a:rPr>
              <a:t>me</a:t>
            </a:r>
            <a:r>
              <a:rPr lang="en-GB" i="1" smtClean="0">
                <a:latin typeface="Arial" pitchFamily="34" charset="0"/>
              </a:rPr>
              <a:t>!" she said. He replied, "It is not right to take the children's bread and toss it to their dogs." "Yes, Lord," she said, "but even the dogs eat the crumbs that fall from their masters' table." </a:t>
            </a:r>
          </a:p>
          <a:p>
            <a:pPr marL="228600" indent="-228600" eaLnBrk="1" hangingPunct="1"/>
            <a:r>
              <a:rPr lang="en-GB" i="1" smtClean="0">
                <a:latin typeface="Arial" pitchFamily="34" charset="0"/>
              </a:rPr>
              <a:t>Mark 9:24 </a:t>
            </a:r>
            <a:br>
              <a:rPr lang="en-GB" i="1" smtClean="0">
                <a:latin typeface="Arial" pitchFamily="34" charset="0"/>
              </a:rPr>
            </a:br>
            <a:r>
              <a:rPr lang="en-GB" i="1" smtClean="0">
                <a:latin typeface="Arial" pitchFamily="34" charset="0"/>
              </a:rPr>
              <a:t>Immediately the boy's father exclaimed, "I do believe; </a:t>
            </a:r>
            <a:r>
              <a:rPr lang="en-GB" b="1" i="1" smtClean="0">
                <a:latin typeface="Arial" pitchFamily="34" charset="0"/>
              </a:rPr>
              <a:t>help</a:t>
            </a:r>
            <a:r>
              <a:rPr lang="en-GB" i="1" smtClean="0">
                <a:latin typeface="Arial" pitchFamily="34" charset="0"/>
              </a:rPr>
              <a:t> </a:t>
            </a:r>
            <a:r>
              <a:rPr lang="en-GB" b="1" i="1" smtClean="0">
                <a:latin typeface="Arial" pitchFamily="34" charset="0"/>
              </a:rPr>
              <a:t>me</a:t>
            </a:r>
            <a:r>
              <a:rPr lang="en-GB" i="1" smtClean="0">
                <a:latin typeface="Arial" pitchFamily="34" charset="0"/>
              </a:rPr>
              <a:t> overcome my unbelief!" </a:t>
            </a:r>
          </a:p>
          <a:p>
            <a:pPr marL="228600" indent="-228600" eaLnBrk="1" hangingPunct="1"/>
            <a:r>
              <a:rPr lang="en-GB" i="1" smtClean="0">
                <a:latin typeface="Arial" pitchFamily="34" charset="0"/>
              </a:rPr>
              <a:t>John 5:7</a:t>
            </a:r>
            <a:br>
              <a:rPr lang="en-GB" i="1" smtClean="0">
                <a:latin typeface="Arial" pitchFamily="34" charset="0"/>
              </a:rPr>
            </a:br>
            <a:r>
              <a:rPr lang="en-GB" i="1" smtClean="0">
                <a:latin typeface="Arial" pitchFamily="34" charset="0"/>
              </a:rPr>
              <a:t>"Sir," the invalid replied, "</a:t>
            </a:r>
            <a:r>
              <a:rPr lang="en-GB" b="1" i="1" smtClean="0">
                <a:latin typeface="Arial" pitchFamily="34" charset="0"/>
              </a:rPr>
              <a:t>I</a:t>
            </a:r>
            <a:r>
              <a:rPr lang="en-GB" i="1" smtClean="0">
                <a:latin typeface="Arial" pitchFamily="34" charset="0"/>
              </a:rPr>
              <a:t> </a:t>
            </a:r>
            <a:r>
              <a:rPr lang="en-GB" b="1" i="1" smtClean="0">
                <a:latin typeface="Arial" pitchFamily="34" charset="0"/>
              </a:rPr>
              <a:t>have</a:t>
            </a:r>
            <a:r>
              <a:rPr lang="en-GB" i="1" smtClean="0">
                <a:latin typeface="Arial" pitchFamily="34" charset="0"/>
              </a:rPr>
              <a:t> </a:t>
            </a:r>
            <a:r>
              <a:rPr lang="en-GB" b="1" i="1" smtClean="0">
                <a:latin typeface="Arial" pitchFamily="34" charset="0"/>
              </a:rPr>
              <a:t>no</a:t>
            </a:r>
            <a:r>
              <a:rPr lang="en-GB" i="1" smtClean="0">
                <a:latin typeface="Arial" pitchFamily="34" charset="0"/>
              </a:rPr>
              <a:t> </a:t>
            </a:r>
            <a:r>
              <a:rPr lang="en-GB" b="1" i="1" smtClean="0">
                <a:latin typeface="Arial" pitchFamily="34" charset="0"/>
              </a:rPr>
              <a:t>one</a:t>
            </a:r>
            <a:r>
              <a:rPr lang="en-GB" i="1" smtClean="0">
                <a:latin typeface="Arial" pitchFamily="34" charset="0"/>
              </a:rPr>
              <a:t> </a:t>
            </a:r>
            <a:r>
              <a:rPr lang="en-GB" b="1" i="1" smtClean="0">
                <a:latin typeface="Arial" pitchFamily="34" charset="0"/>
              </a:rPr>
              <a:t>to</a:t>
            </a:r>
            <a:r>
              <a:rPr lang="en-GB" i="1" smtClean="0">
                <a:latin typeface="Arial" pitchFamily="34" charset="0"/>
              </a:rPr>
              <a:t> </a:t>
            </a:r>
            <a:r>
              <a:rPr lang="en-GB" b="1" i="1" smtClean="0">
                <a:latin typeface="Arial" pitchFamily="34" charset="0"/>
              </a:rPr>
              <a:t>help</a:t>
            </a:r>
            <a:r>
              <a:rPr lang="en-GB" i="1" smtClean="0">
                <a:latin typeface="Arial" pitchFamily="34" charset="0"/>
              </a:rPr>
              <a:t> </a:t>
            </a:r>
            <a:r>
              <a:rPr lang="en-GB" b="1" i="1" smtClean="0">
                <a:latin typeface="Arial" pitchFamily="34" charset="0"/>
              </a:rPr>
              <a:t>me</a:t>
            </a:r>
            <a:r>
              <a:rPr lang="en-GB" i="1" smtClean="0">
                <a:latin typeface="Arial" pitchFamily="34" charset="0"/>
              </a:rPr>
              <a:t> into the pool when the water is stirred. While I am trying to get in, someone else goes down ahead of me." </a:t>
            </a:r>
            <a:endParaRPr lang="en-GB" smtClean="0">
              <a:latin typeface="Arial" pitchFamily="34" charset="0"/>
            </a:endParaRPr>
          </a:p>
          <a:p>
            <a:pPr marL="228600" indent="-228600" eaLnBrk="1" hangingPunct="1"/>
            <a:r>
              <a:rPr lang="en-GB" smtClean="0">
                <a:latin typeface="Arial" pitchFamily="34" charset="0"/>
              </a:rPr>
              <a:t>No one after Pentecost is recorded as saying “Help me.”  And yet, how often do we pray “God, help me.”   Is it wrong to use the expression in our prayers?  I don't think so, but we must be alert to the danger that we are forgetting what life is really all about.</a:t>
            </a:r>
            <a:r>
              <a:rPr lang="en-GB" b="1" smtClean="0">
                <a:latin typeface="Arial" pitchFamily="34" charset="0"/>
              </a:rPr>
              <a:t>  </a:t>
            </a:r>
            <a:r>
              <a:rPr lang="en-GB" smtClean="0">
                <a:latin typeface="Arial" pitchFamily="34" charset="0"/>
              </a:rPr>
              <a:t>There</a:t>
            </a:r>
            <a:r>
              <a:rPr lang="en-GB" b="1" smtClean="0">
                <a:latin typeface="Arial" pitchFamily="34" charset="0"/>
              </a:rPr>
              <a:t> </a:t>
            </a:r>
            <a:r>
              <a:rPr lang="en-GB" smtClean="0">
                <a:latin typeface="Arial" pitchFamily="34" charset="0"/>
              </a:rPr>
              <a:t>are</a:t>
            </a:r>
            <a:r>
              <a:rPr lang="en-GB" b="1" smtClean="0">
                <a:latin typeface="Arial" pitchFamily="34" charset="0"/>
              </a:rPr>
              <a:t> </a:t>
            </a:r>
            <a:r>
              <a:rPr lang="en-GB" smtClean="0">
                <a:latin typeface="Arial" pitchFamily="34" charset="0"/>
              </a:rPr>
              <a:t>two</a:t>
            </a:r>
            <a:r>
              <a:rPr lang="en-GB" b="1" smtClean="0">
                <a:latin typeface="Arial" pitchFamily="34" charset="0"/>
              </a:rPr>
              <a:t> </a:t>
            </a:r>
            <a:r>
              <a:rPr lang="en-GB" smtClean="0">
                <a:latin typeface="Arial" pitchFamily="34" charset="0"/>
              </a:rPr>
              <a:t>ways</a:t>
            </a:r>
            <a:r>
              <a:rPr lang="en-GB" b="1" smtClean="0">
                <a:latin typeface="Arial" pitchFamily="34" charset="0"/>
              </a:rPr>
              <a:t> </a:t>
            </a:r>
            <a:r>
              <a:rPr lang="en-GB" smtClean="0">
                <a:latin typeface="Arial" pitchFamily="34" charset="0"/>
              </a:rPr>
              <a:t>that we normally use the expression, "Help me." </a:t>
            </a:r>
          </a:p>
          <a:p>
            <a:pPr marL="1600200" lvl="3" indent="-228600" eaLnBrk="1" hangingPunct="1"/>
            <a:r>
              <a:rPr lang="en-GB" smtClean="0">
                <a:latin typeface="Arial" pitchFamily="34" charset="0"/>
              </a:rPr>
              <a:t>If we are carrying a load and realize that it is too heavy we may call for help.  If we are working on a project and realize that it demands resources that we don't have, we may call for help.  We need help with what we're doing.  We want more of what we already have.</a:t>
            </a:r>
          </a:p>
          <a:p>
            <a:pPr marL="1600200" lvl="3" indent="-228600" eaLnBrk="1" hangingPunct="1"/>
            <a:r>
              <a:rPr lang="en-GB" smtClean="0">
                <a:latin typeface="Arial" pitchFamily="34" charset="0"/>
              </a:rPr>
              <a:t>If we are drowning and ask for help, we don’t want someone to help us drown. If we are sick and ask for help, we don't want more of what we already have.  We want someone to do something quite different than what we've been able to do.  It is this kind of help me prayer that God delights to answer. </a:t>
            </a:r>
            <a:endParaRPr lang="en-GB" i="1" smtClean="0">
              <a:latin typeface="Arial" pitchFamily="34" charset="0"/>
            </a:endParaRPr>
          </a:p>
          <a:p>
            <a:pPr marL="228600" indent="-228600" eaLnBrk="1" hangingPunct="1"/>
            <a:r>
              <a:rPr lang="en-GB" i="1" smtClean="0">
                <a:latin typeface="Arial" pitchFamily="34" charset="0"/>
              </a:rPr>
              <a:t>Gal. 2:20 </a:t>
            </a:r>
            <a:br>
              <a:rPr lang="en-GB" i="1" smtClean="0">
                <a:latin typeface="Arial" pitchFamily="34" charset="0"/>
              </a:rPr>
            </a:br>
            <a:r>
              <a:rPr lang="en-GB" i="1" smtClean="0">
                <a:latin typeface="Arial" pitchFamily="34" charset="0"/>
              </a:rPr>
              <a:t>I have been crucified with Christ and I no longer live, but Christ lives in me. The life I live in the body, I live by faith in the Son of God, who loved me and gave himself for me. </a:t>
            </a:r>
            <a:endParaRPr lang="en-GB" smtClean="0">
              <a:latin typeface="Arial" pitchFamily="34" charset="0"/>
            </a:endParaRPr>
          </a:p>
          <a:p>
            <a:pPr marL="228600" indent="-228600" eaLnBrk="1" hangingPunct="1"/>
            <a:r>
              <a:rPr lang="en-GB" smtClean="0">
                <a:latin typeface="Arial" pitchFamily="34" charset="0"/>
              </a:rPr>
              <a:t>I think we should take every “help me” that comes to our lips and say “help me to get out of Your way so You can do what You want in me.” </a:t>
            </a:r>
          </a:p>
          <a:p>
            <a:pPr marL="228600" indent="-228600" eaLnBrk="1" hangingPunct="1"/>
            <a:r>
              <a:rPr lang="en-GB" smtClean="0">
                <a:latin typeface="Arial" pitchFamily="34" charset="0"/>
              </a:rPr>
              <a:t>We don't need God's help to overcome sin.  We need to let the indwelling HOLY Spirit make every choice instead of interfering with Him.  He can do nothing else but chose God's way because He is God.  The problem isn't that </a:t>
            </a:r>
            <a:r>
              <a:rPr lang="en-GB" b="1" smtClean="0">
                <a:latin typeface="Arial" pitchFamily="34" charset="0"/>
              </a:rPr>
              <a:t>we're</a:t>
            </a:r>
            <a:r>
              <a:rPr lang="en-GB" smtClean="0">
                <a:latin typeface="Arial" pitchFamily="34" charset="0"/>
              </a:rPr>
              <a:t> not doing the will of God, but that we're preventing the indwelling Lord Jesus from doing what He wants. </a:t>
            </a:r>
            <a:endParaRPr lang="en-GB" i="1" smtClean="0">
              <a:latin typeface="Arial" pitchFamily="34" charset="0"/>
            </a:endParaRPr>
          </a:p>
          <a:p>
            <a:pPr marL="228600" indent="-228600" eaLnBrk="1" hangingPunct="1"/>
            <a:r>
              <a:rPr lang="en-GB" i="1" smtClean="0">
                <a:latin typeface="Arial" pitchFamily="34" charset="0"/>
              </a:rPr>
              <a:t>Heb. 13:8 </a:t>
            </a:r>
            <a:br>
              <a:rPr lang="en-GB" i="1" smtClean="0">
                <a:latin typeface="Arial" pitchFamily="34" charset="0"/>
              </a:rPr>
            </a:br>
            <a:r>
              <a:rPr lang="en-GB" i="1" smtClean="0">
                <a:latin typeface="Arial" pitchFamily="34" charset="0"/>
              </a:rPr>
              <a:t>Jesus Christ is the same yesterday and today and forever.     </a:t>
            </a:r>
            <a:endParaRPr lang="en-GB" smtClean="0">
              <a:latin typeface="Arial" pitchFamily="34" charset="0"/>
            </a:endParaRPr>
          </a:p>
          <a:p>
            <a:pPr marL="228600" indent="-228600" eaLnBrk="1" hangingPunct="1"/>
            <a:r>
              <a:rPr lang="en-GB" smtClean="0">
                <a:latin typeface="Arial" pitchFamily="34" charset="0"/>
              </a:rPr>
              <a:t>He'll always do the will of the Father.</a:t>
            </a:r>
          </a:p>
          <a:p>
            <a:pPr marL="228600" indent="-228600" eaLnBrk="1" hangingPunct="1"/>
            <a:r>
              <a:rPr lang="en-GB" smtClean="0">
                <a:latin typeface="Arial" pitchFamily="34" charset="0"/>
              </a:rPr>
              <a:t>We don't need to ask God to help us love others.  He loves others and will always do so in us unless we get in the way and express the bitterness, selfishness and hatred that are part of the old nature that has been crucified.  </a:t>
            </a:r>
          </a:p>
          <a:p>
            <a:pPr marL="228600" indent="-228600" eaLnBrk="1" hangingPunct="1"/>
            <a:r>
              <a:rPr lang="en-GB" smtClean="0">
                <a:latin typeface="Arial" pitchFamily="34" charset="0"/>
              </a:rPr>
              <a:t>We don't need to ask God to help us to be patient, kind, gracious, strong, or anything else that He already is.  We simply need to let Him be Himself in us.  </a:t>
            </a:r>
          </a:p>
          <a:p>
            <a:pPr marL="228600" indent="-228600" eaLnBrk="1" hangingPunct="1"/>
            <a:r>
              <a:rPr lang="en-GB" smtClean="0">
                <a:latin typeface="Arial" pitchFamily="34" charset="0"/>
              </a:rPr>
              <a:t>Our problem isn't that we need more of Him, but that we need less of us.  Because He is a gentleman, He won't force us to choose His way, but how often we are like little children insisting that we have to "Help" even though the task is obviously beyond us, even though He has already told us that we “can do NOTHING” without Him.  Does that mean that we have to do nothing?  No, it is only WITHOUT HIM that we can do nothing for Paul says </a:t>
            </a:r>
            <a:endParaRPr lang="en-GB" i="1" smtClean="0">
              <a:latin typeface="Arial" pitchFamily="34" charset="0"/>
            </a:endParaRPr>
          </a:p>
          <a:p>
            <a:pPr marL="228600" indent="-228600" eaLnBrk="1" hangingPunct="1"/>
            <a:r>
              <a:rPr lang="en-GB" i="1" smtClean="0">
                <a:latin typeface="Arial" pitchFamily="34" charset="0"/>
              </a:rPr>
              <a:t>Phil. 4:13 </a:t>
            </a:r>
            <a:br>
              <a:rPr lang="en-GB" i="1" smtClean="0">
                <a:latin typeface="Arial" pitchFamily="34" charset="0"/>
              </a:rPr>
            </a:br>
            <a:r>
              <a:rPr lang="en-GB" i="1" smtClean="0">
                <a:latin typeface="Arial" pitchFamily="34" charset="0"/>
              </a:rPr>
              <a:t>I can do everything through him who gives me strength. </a:t>
            </a:r>
            <a:endParaRPr lang="en-GB" smtClean="0">
              <a:latin typeface="Arial" pitchFamily="34" charset="0"/>
            </a:endParaRPr>
          </a:p>
          <a:p>
            <a:pPr marL="228600" indent="-228600" eaLnBrk="1" hangingPunct="1"/>
            <a:r>
              <a:rPr lang="en-GB" smtClean="0">
                <a:latin typeface="Arial" pitchFamily="34" charset="0"/>
              </a:rPr>
              <a:t>Instead, it means that we have to continually, moment by moment, </a:t>
            </a:r>
            <a:endParaRPr lang="en-GB" i="1" smtClean="0">
              <a:latin typeface="Arial" pitchFamily="34" charset="0"/>
            </a:endParaRPr>
          </a:p>
          <a:p>
            <a:pPr marL="228600" indent="-228600" eaLnBrk="1" hangingPunct="1"/>
            <a:r>
              <a:rPr lang="en-GB" i="1" smtClean="0">
                <a:latin typeface="Arial" pitchFamily="34" charset="0"/>
              </a:rPr>
              <a:t>Rom. 6:11-14  </a:t>
            </a:r>
            <a:br>
              <a:rPr lang="en-GB" i="1" smtClean="0">
                <a:latin typeface="Arial" pitchFamily="34" charset="0"/>
              </a:rPr>
            </a:br>
            <a:r>
              <a:rPr lang="en-GB" i="1" smtClean="0">
                <a:latin typeface="Arial" pitchFamily="34" charset="0"/>
              </a:rPr>
              <a:t>Count yourselves dead to sin but alive to God in Christ Jesus. Therefore do not let sin reign in your mortal body so that you obey its evil desires. Do not offer the parts of your body to sin, as instruments of wickedness, but rather offer yourselves to God, as those who have been brought from death to life; and offer the parts of your body to him as instruments of righteousness. For sin shall not be your master, because you are not under law, but under grace. </a:t>
            </a:r>
            <a:endParaRPr lang="en-GB" smtClean="0">
              <a:latin typeface="Arial" pitchFamily="34" charset="0"/>
            </a:endParaRPr>
          </a:p>
          <a:p>
            <a:pPr marL="228600" indent="-228600" eaLnBrk="1" hangingPunct="1"/>
            <a:r>
              <a:rPr lang="en-GB" smtClean="0">
                <a:latin typeface="Arial" pitchFamily="34" charset="0"/>
              </a:rPr>
              <a:t>Well, what will it be today, tomorrow, in the coming year?  Will we relegate the incarnation to the Christmas celebration or will we glory in the fact that Christ's divine life is within us.  Will we allow Him to reveal the Father (John 14) and speak to the world (Heb. 1) through our mortal bodies or will we live and act as if we can do almost everything ourselves?  Will we pray help me do Your will, O God, or help me get out of Your way so that You can do Your own will, Lord.  </a:t>
            </a:r>
          </a:p>
          <a:p>
            <a:pPr marL="228600" indent="-228600" eaLnBrk="1" hangingPunct="1"/>
            <a:r>
              <a:rPr lang="en-GB" smtClean="0">
                <a:latin typeface="Arial" pitchFamily="34" charset="0"/>
              </a:rPr>
              <a:t>Dear Lord, help us not to do more or even be better, but help us to forget about who we are and concentrate on who You are.  Help us by getting rid of all the sin and selfishness that get in Your way in our lives.  AMEN. </a:t>
            </a:r>
            <a:endParaRPr lang="en-CA"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7"/>
          <p:cNvSpPr>
            <a:spLocks noGrp="1" noChangeArrowheads="1"/>
          </p:cNvSpPr>
          <p:nvPr>
            <p:ph type="sldNum" sz="quarter" idx="5"/>
          </p:nvPr>
        </p:nvSpPr>
        <p:spPr>
          <a:noFill/>
        </p:spPr>
        <p:txBody>
          <a:bodyPr/>
          <a:lstStyle/>
          <a:p>
            <a:fld id="{24B29955-3B18-462B-864E-ACBF2CD468FA}" type="slidenum">
              <a:rPr lang="en-US" smtClean="0">
                <a:latin typeface="Arial" pitchFamily="34" charset="0"/>
              </a:rPr>
              <a:pPr/>
              <a:t>49</a:t>
            </a:fld>
            <a:endParaRPr lang="en-US" smtClean="0">
              <a:latin typeface="Arial" pitchFamily="34" charset="0"/>
            </a:endParaRPr>
          </a:p>
        </p:txBody>
      </p:sp>
      <p:sp>
        <p:nvSpPr>
          <p:cNvPr id="318467" name="Rectangle 2"/>
          <p:cNvSpPr>
            <a:spLocks noGrp="1" noRot="1" noChangeAspect="1" noChangeArrowheads="1" noTextEdit="1"/>
          </p:cNvSpPr>
          <p:nvPr>
            <p:ph type="sldImg"/>
          </p:nvPr>
        </p:nvSpPr>
        <p:spPr>
          <a:xfrm>
            <a:off x="1144588" y="687388"/>
            <a:ext cx="4570412" cy="3427412"/>
          </a:xfrm>
          <a:ln/>
        </p:spPr>
      </p:sp>
      <p:sp>
        <p:nvSpPr>
          <p:cNvPr id="318468" name="Rectangle 3"/>
          <p:cNvSpPr>
            <a:spLocks noGrp="1" noChangeArrowheads="1"/>
          </p:cNvSpPr>
          <p:nvPr>
            <p:ph type="body" idx="1"/>
          </p:nvPr>
        </p:nvSpPr>
        <p:spPr>
          <a:noFill/>
          <a:ln/>
        </p:spPr>
        <p:txBody>
          <a:bodyPr/>
          <a:lstStyle/>
          <a:p>
            <a:pPr eaLnBrk="1" hangingPunct="1"/>
            <a:r>
              <a:rPr lang="en-GB" i="1" smtClean="0">
                <a:latin typeface="Arial" pitchFamily="34" charset="0"/>
              </a:rPr>
              <a:t>John 14:26 </a:t>
            </a:r>
            <a:br>
              <a:rPr lang="en-GB" i="1" smtClean="0">
                <a:latin typeface="Arial" pitchFamily="34" charset="0"/>
              </a:rPr>
            </a:br>
            <a:r>
              <a:rPr lang="en-GB" i="1" smtClean="0">
                <a:latin typeface="Arial" pitchFamily="34" charset="0"/>
              </a:rPr>
              <a:t>But the Counselor, the Holy Spirit, whom the Father will send in my name, will teach you all things and will remind you of everything I have said to you. </a:t>
            </a:r>
          </a:p>
          <a:p>
            <a:pPr eaLnBrk="1" hangingPunct="1"/>
            <a:r>
              <a:rPr lang="en-GB" i="1" smtClean="0">
                <a:latin typeface="Arial" pitchFamily="34" charset="0"/>
              </a:rPr>
              <a:t>John 15:26 </a:t>
            </a:r>
            <a:br>
              <a:rPr lang="en-GB" i="1" smtClean="0">
                <a:latin typeface="Arial" pitchFamily="34" charset="0"/>
              </a:rPr>
            </a:br>
            <a:r>
              <a:rPr lang="en-GB" i="1" smtClean="0">
                <a:latin typeface="Arial" pitchFamily="34" charset="0"/>
              </a:rPr>
              <a:t>When the Counselor comes, whom I will send to you from the Father, the Spirit of truth who goes out from the Father, he will testify about me. </a:t>
            </a:r>
          </a:p>
          <a:p>
            <a:pPr eaLnBrk="1" hangingPunct="1"/>
            <a:r>
              <a:rPr lang="en-GB" i="1" smtClean="0">
                <a:latin typeface="Arial" pitchFamily="34" charset="0"/>
              </a:rPr>
              <a:t>John 16:13 </a:t>
            </a:r>
            <a:br>
              <a:rPr lang="en-GB" i="1" smtClean="0">
                <a:latin typeface="Arial" pitchFamily="34" charset="0"/>
              </a:rPr>
            </a:br>
            <a:r>
              <a:rPr lang="en-GB" i="1" smtClean="0">
                <a:latin typeface="Arial" pitchFamily="34" charset="0"/>
              </a:rPr>
              <a:t>But when he, the Spirit of truth, comes, he will guide you into all truth. He will not speak on his own; he will speak only what he hears, and he will tell you what is yet to come. </a:t>
            </a:r>
          </a:p>
          <a:p>
            <a:pPr eaLnBrk="1" hangingPunct="1"/>
            <a:r>
              <a:rPr lang="en-GB" i="1" smtClean="0">
                <a:latin typeface="Arial" pitchFamily="34" charset="0"/>
              </a:rPr>
              <a:t>John 16:15 </a:t>
            </a:r>
            <a:br>
              <a:rPr lang="en-GB" i="1" smtClean="0">
                <a:latin typeface="Arial" pitchFamily="34" charset="0"/>
              </a:rPr>
            </a:br>
            <a:r>
              <a:rPr lang="en-GB" i="1" smtClean="0">
                <a:latin typeface="Arial" pitchFamily="34" charset="0"/>
              </a:rPr>
              <a:t>All that belongs to the Father is mine. That is why I said the Spirit will take from what is mine and make it known to you.</a:t>
            </a:r>
            <a:r>
              <a:rPr lang="en-GB" smtClean="0">
                <a:latin typeface="Arial" pitchFamily="34" charset="0"/>
              </a:rPr>
              <a:t> </a:t>
            </a:r>
            <a:endParaRPr lang="en-CA" smtClean="0">
              <a:latin typeface="Arial" pitchFamily="34" charset="0"/>
            </a:endParaRPr>
          </a:p>
          <a:p>
            <a:pPr eaLnBrk="1" hangingPunct="1"/>
            <a:r>
              <a:rPr lang="en-GB" i="1" smtClean="0">
                <a:latin typeface="Arial" pitchFamily="34" charset="0"/>
              </a:rPr>
              <a:t>*****************************</a:t>
            </a:r>
          </a:p>
          <a:p>
            <a:pPr eaLnBrk="1" hangingPunct="1"/>
            <a:r>
              <a:rPr lang="en-GB" i="1" smtClean="0">
                <a:latin typeface="Arial" pitchFamily="34" charset="0"/>
              </a:rPr>
              <a:t>1 Samuel 10:6 </a:t>
            </a:r>
            <a:br>
              <a:rPr lang="en-GB" i="1" smtClean="0">
                <a:latin typeface="Arial" pitchFamily="34" charset="0"/>
              </a:rPr>
            </a:br>
            <a:r>
              <a:rPr lang="en-GB" i="1" smtClean="0">
                <a:latin typeface="Arial" pitchFamily="34" charset="0"/>
              </a:rPr>
              <a:t>The Spirit of the Lord will come upon you in power, and you will prophesy with them; and you will be changed into a different person. </a:t>
            </a:r>
          </a:p>
          <a:p>
            <a:pPr eaLnBrk="1" hangingPunct="1"/>
            <a:r>
              <a:rPr lang="en-GB" i="1" smtClean="0">
                <a:latin typeface="Arial" pitchFamily="34" charset="0"/>
              </a:rPr>
              <a:t>2 Cor. 5:17 </a:t>
            </a:r>
            <a:br>
              <a:rPr lang="en-GB" i="1" smtClean="0">
                <a:latin typeface="Arial" pitchFamily="34" charset="0"/>
              </a:rPr>
            </a:br>
            <a:r>
              <a:rPr lang="en-GB" i="1" smtClean="0">
                <a:latin typeface="Arial" pitchFamily="34" charset="0"/>
              </a:rPr>
              <a:t>Therefore, if anyone is in Christ, he is a new creation; the old has gone, the new has come! </a:t>
            </a:r>
            <a:endParaRPr lang="en-GB" smtClean="0">
              <a:latin typeface="Arial" pitchFamily="34" charset="0"/>
            </a:endParaRPr>
          </a:p>
          <a:p>
            <a:pPr eaLnBrk="1" hangingPunct="1"/>
            <a:r>
              <a:rPr lang="en-GB" smtClean="0">
                <a:latin typeface="Arial" pitchFamily="34" charset="0"/>
              </a:rPr>
              <a:t>Information or education doesn’t change lives—God’s Spirit does.</a:t>
            </a:r>
            <a:endParaRPr lang="en-CA" smtClean="0">
              <a:latin typeface="Arial" pitchFamily="34" charset="0"/>
            </a:endParaRPr>
          </a:p>
          <a:p>
            <a:pPr eaLnBrk="1" hangingPunct="1"/>
            <a:r>
              <a:rPr lang="en-GB" i="1" smtClean="0">
                <a:latin typeface="Arial" pitchFamily="34" charset="0"/>
              </a:rPr>
              <a:t>*****************************</a:t>
            </a:r>
          </a:p>
          <a:p>
            <a:pPr eaLnBrk="1" hangingPunct="1"/>
            <a:r>
              <a:rPr lang="en-GB" i="1" smtClean="0">
                <a:latin typeface="Arial" pitchFamily="34" charset="0"/>
              </a:rPr>
              <a:t>Phil. 2:13 </a:t>
            </a:r>
            <a:br>
              <a:rPr lang="en-GB" i="1" smtClean="0">
                <a:latin typeface="Arial" pitchFamily="34" charset="0"/>
              </a:rPr>
            </a:br>
            <a:r>
              <a:rPr lang="en-GB" i="1" smtClean="0">
                <a:latin typeface="Arial" pitchFamily="34" charset="0"/>
              </a:rPr>
              <a:t>for it is God who works in you to will and to act according to his good purpose. </a:t>
            </a:r>
            <a:endParaRPr lang="en-GB" smtClean="0">
              <a:latin typeface="Arial" pitchFamily="34" charset="0"/>
            </a:endParaRPr>
          </a:p>
          <a:p>
            <a:pPr eaLnBrk="1" hangingPunct="1"/>
            <a:r>
              <a:rPr lang="en-GB" smtClean="0">
                <a:latin typeface="Arial" pitchFamily="34" charset="0"/>
              </a:rPr>
              <a:t>If you have a desire to do what is right – that is the result of the Holy Spirit working in your life, not your natural inclination.</a:t>
            </a:r>
          </a:p>
          <a:p>
            <a:pPr eaLnBrk="1" hangingPunct="1"/>
            <a:r>
              <a:rPr lang="en-GB" smtClean="0">
                <a:latin typeface="Arial" pitchFamily="34" charset="0"/>
              </a:rPr>
              <a:t>If you desire to do what is right – you won’t be able to do it without the Holy Spirit giving you the power.</a:t>
            </a:r>
            <a:endParaRPr lang="en-GB" i="1" smtClean="0">
              <a:latin typeface="Arial" pitchFamily="34" charset="0"/>
            </a:endParaRPr>
          </a:p>
          <a:p>
            <a:pPr eaLnBrk="1" hangingPunct="1"/>
            <a:r>
              <a:rPr lang="en-GB" i="1" smtClean="0">
                <a:latin typeface="Arial" pitchFamily="34" charset="0"/>
              </a:rPr>
              <a:t>Romans 7:15-20 </a:t>
            </a:r>
            <a:br>
              <a:rPr lang="en-GB" i="1" smtClean="0">
                <a:latin typeface="Arial" pitchFamily="34" charset="0"/>
              </a:rPr>
            </a:br>
            <a:r>
              <a:rPr lang="en-GB" i="1" smtClean="0">
                <a:latin typeface="Arial" pitchFamily="34" charset="0"/>
              </a:rPr>
              <a:t>I do not understand what I do. For what I want to do I do not do, but what I hate I do. [16] And if I do what I do not want to do, I agree that the law is good. [17] As it is, it is no longer I myself who do it, but it is sin living in me. [18] I know that nothing good lives in me, that is, in my sinful nature. For I have the desire to do what is good, but I cannot carry it out. [19] For what I do is not the good I want to do; no, the evil I do not want to do--this I keep on doing. [20] Now if I do what I do not want to do, it is no longer I who do it, but it is sin living in me that does it.</a:t>
            </a:r>
            <a:r>
              <a:rPr lang="en-GB" smtClean="0">
                <a:latin typeface="Arial" pitchFamily="34" charset="0"/>
              </a:rPr>
              <a:t> </a:t>
            </a:r>
            <a:endParaRPr lang="en-CA" smtClean="0">
              <a:latin typeface="Arial" pitchFamily="34" charset="0"/>
            </a:endParaRPr>
          </a:p>
          <a:p>
            <a:pPr eaLnBrk="1" hangingPunct="1"/>
            <a:r>
              <a:rPr lang="en-GB" i="1" smtClean="0">
                <a:latin typeface="Arial" pitchFamily="34" charset="0"/>
              </a:rPr>
              <a:t>*****************************</a:t>
            </a:r>
          </a:p>
          <a:p>
            <a:pPr eaLnBrk="1" hangingPunct="1"/>
            <a:r>
              <a:rPr lang="en-GB" i="1" smtClean="0">
                <a:latin typeface="Arial" pitchFamily="34" charset="0"/>
              </a:rPr>
              <a:t>1 Cor. 2:11</a:t>
            </a:r>
            <a:br>
              <a:rPr lang="en-GB" i="1" smtClean="0">
                <a:latin typeface="Arial" pitchFamily="34" charset="0"/>
              </a:rPr>
            </a:br>
            <a:r>
              <a:rPr lang="en-GB" i="1" smtClean="0">
                <a:latin typeface="Arial" pitchFamily="34" charset="0"/>
              </a:rPr>
              <a:t>For who among men knows the thoughts of a man except the man's spirit within him? In the same way no one knows the thoughts of God except the Spirit of God.</a:t>
            </a:r>
            <a:r>
              <a:rPr lang="en-GB" smtClean="0">
                <a:latin typeface="Arial" pitchFamily="34" charset="0"/>
              </a:rPr>
              <a:t> </a:t>
            </a:r>
            <a:endParaRPr lang="en-CA" smtClean="0">
              <a:latin typeface="Arial" pitchFamily="34" charset="0"/>
            </a:endParaRPr>
          </a:p>
          <a:p>
            <a:pPr eaLnBrk="1" hangingPunct="1"/>
            <a:r>
              <a:rPr lang="en-GB" i="1" smtClean="0">
                <a:latin typeface="Arial" pitchFamily="34" charset="0"/>
              </a:rPr>
              <a:t>*****************************</a:t>
            </a:r>
          </a:p>
          <a:p>
            <a:pPr eaLnBrk="1" hangingPunct="1"/>
            <a:r>
              <a:rPr lang="en-GB" i="1" smtClean="0">
                <a:latin typeface="Arial" pitchFamily="34" charset="0"/>
              </a:rPr>
              <a:t>Job 36:22 </a:t>
            </a:r>
            <a:br>
              <a:rPr lang="en-GB" i="1" smtClean="0">
                <a:latin typeface="Arial" pitchFamily="34" charset="0"/>
              </a:rPr>
            </a:br>
            <a:r>
              <a:rPr lang="en-GB" i="1" smtClean="0">
                <a:latin typeface="Arial" pitchFamily="34" charset="0"/>
              </a:rPr>
              <a:t>God is exalted in his power. Who is a teacher like him? </a:t>
            </a:r>
          </a:p>
          <a:p>
            <a:pPr eaLnBrk="1" hangingPunct="1"/>
            <a:r>
              <a:rPr lang="en-GB" i="1" smtClean="0">
                <a:latin typeface="Arial" pitchFamily="34" charset="0"/>
              </a:rPr>
              <a:t>2 Samuel 23:2 </a:t>
            </a:r>
            <a:br>
              <a:rPr lang="en-GB" i="1" smtClean="0">
                <a:latin typeface="Arial" pitchFamily="34" charset="0"/>
              </a:rPr>
            </a:br>
            <a:r>
              <a:rPr lang="en-GB" i="1" smtClean="0">
                <a:latin typeface="Arial" pitchFamily="34" charset="0"/>
              </a:rPr>
              <a:t>The Spirit of the Lord spoke through me; his word was on my tongue.</a:t>
            </a:r>
          </a:p>
          <a:p>
            <a:pPr eaLnBrk="1" hangingPunct="1"/>
            <a:r>
              <a:rPr lang="en-GB" i="1" smtClean="0">
                <a:latin typeface="Arial" pitchFamily="34" charset="0"/>
              </a:rPr>
              <a:t>Isaiah 59:21 </a:t>
            </a:r>
            <a:br>
              <a:rPr lang="en-GB" i="1" smtClean="0">
                <a:latin typeface="Arial" pitchFamily="34" charset="0"/>
              </a:rPr>
            </a:br>
            <a:r>
              <a:rPr lang="en-GB" i="1" smtClean="0">
                <a:latin typeface="Arial" pitchFamily="34" charset="0"/>
              </a:rPr>
              <a:t>"As for me, this is my covenant with them," says the Lord. "My Spirit, who is on you, and my words that I have put in your mouth will not depart from your mouth, or from the mouths of your children, or from the mouths of their descendants from this time on and forever," says the Lord.</a:t>
            </a:r>
          </a:p>
          <a:p>
            <a:pPr eaLnBrk="1" hangingPunct="1"/>
            <a:r>
              <a:rPr lang="en-GB" i="1" smtClean="0">
                <a:latin typeface="Arial" pitchFamily="34" charset="0"/>
              </a:rPr>
              <a:t>1 Cor. 2:13 </a:t>
            </a:r>
            <a:br>
              <a:rPr lang="en-GB" i="1" smtClean="0">
                <a:latin typeface="Arial" pitchFamily="34" charset="0"/>
              </a:rPr>
            </a:br>
            <a:r>
              <a:rPr lang="en-GB" i="1" smtClean="0">
                <a:latin typeface="Arial" pitchFamily="34" charset="0"/>
              </a:rPr>
              <a:t>This is what we speak, not in words taught us by human wisdom but in words taught by the Spirit, expressing spiritual truths in spiritual words.  </a:t>
            </a:r>
          </a:p>
          <a:p>
            <a:pPr eaLnBrk="1" hangingPunct="1"/>
            <a:r>
              <a:rPr lang="en-GB" i="1" smtClean="0">
                <a:latin typeface="Arial" pitchFamily="34" charset="0"/>
              </a:rPr>
              <a:t>1 Thess. 1:5 </a:t>
            </a:r>
            <a:br>
              <a:rPr lang="en-GB" i="1" smtClean="0">
                <a:latin typeface="Arial" pitchFamily="34" charset="0"/>
              </a:rPr>
            </a:br>
            <a:r>
              <a:rPr lang="en-GB" i="1" smtClean="0">
                <a:latin typeface="Arial" pitchFamily="34" charset="0"/>
              </a:rPr>
              <a:t>because our gospel came to you not simply with words, but also with power, with the Holy Spirit and with deep conviction. You know how we lived among you for your sake.</a:t>
            </a:r>
            <a:r>
              <a:rPr lang="en-GB" smtClean="0">
                <a:latin typeface="Arial" pitchFamily="34" charset="0"/>
              </a:rPr>
              <a:t> </a:t>
            </a:r>
            <a:endParaRPr lang="en-CA"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7"/>
          <p:cNvSpPr>
            <a:spLocks noGrp="1" noChangeArrowheads="1"/>
          </p:cNvSpPr>
          <p:nvPr>
            <p:ph type="sldNum" sz="quarter" idx="5"/>
          </p:nvPr>
        </p:nvSpPr>
        <p:spPr>
          <a:noFill/>
        </p:spPr>
        <p:txBody>
          <a:bodyPr/>
          <a:lstStyle/>
          <a:p>
            <a:fld id="{18A7AAB4-B955-4F5F-898A-5162D4148953}" type="slidenum">
              <a:rPr lang="en-US" smtClean="0">
                <a:latin typeface="Arial" pitchFamily="34" charset="0"/>
              </a:rPr>
              <a:pPr/>
              <a:t>5</a:t>
            </a:fld>
            <a:endParaRPr lang="en-US" smtClean="0">
              <a:latin typeface="Arial" pitchFamily="34" charset="0"/>
            </a:endParaRPr>
          </a:p>
        </p:txBody>
      </p:sp>
      <p:sp>
        <p:nvSpPr>
          <p:cNvPr id="266243" name="Rectangle 2"/>
          <p:cNvSpPr>
            <a:spLocks noGrp="1" noRot="1" noChangeAspect="1" noChangeArrowheads="1" noTextEdit="1"/>
          </p:cNvSpPr>
          <p:nvPr>
            <p:ph type="sldImg"/>
          </p:nvPr>
        </p:nvSpPr>
        <p:spPr>
          <a:ln/>
        </p:spPr>
      </p:sp>
      <p:sp>
        <p:nvSpPr>
          <p:cNvPr id="26624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7"/>
          <p:cNvSpPr>
            <a:spLocks noGrp="1" noChangeArrowheads="1"/>
          </p:cNvSpPr>
          <p:nvPr>
            <p:ph type="sldNum" sz="quarter" idx="5"/>
          </p:nvPr>
        </p:nvSpPr>
        <p:spPr>
          <a:noFill/>
        </p:spPr>
        <p:txBody>
          <a:bodyPr/>
          <a:lstStyle/>
          <a:p>
            <a:fld id="{514D3F02-D86E-4A70-940F-B2DB4D4A1DD6}" type="slidenum">
              <a:rPr lang="en-US" smtClean="0">
                <a:latin typeface="Arial" pitchFamily="34" charset="0"/>
              </a:rPr>
              <a:pPr/>
              <a:t>50</a:t>
            </a:fld>
            <a:endParaRPr lang="en-US" smtClean="0">
              <a:latin typeface="Arial" pitchFamily="34" charset="0"/>
            </a:endParaRPr>
          </a:p>
        </p:txBody>
      </p:sp>
      <p:sp>
        <p:nvSpPr>
          <p:cNvPr id="319491" name="Rectangle 2"/>
          <p:cNvSpPr>
            <a:spLocks noGrp="1" noRot="1" noChangeAspect="1" noChangeArrowheads="1" noTextEdit="1"/>
          </p:cNvSpPr>
          <p:nvPr>
            <p:ph type="sldImg"/>
          </p:nvPr>
        </p:nvSpPr>
        <p:spPr>
          <a:xfrm>
            <a:off x="1144588" y="687388"/>
            <a:ext cx="4570412" cy="3427412"/>
          </a:xfrm>
          <a:ln/>
        </p:spPr>
      </p:sp>
      <p:sp>
        <p:nvSpPr>
          <p:cNvPr id="319492" name="Rectangle 3"/>
          <p:cNvSpPr>
            <a:spLocks noGrp="1" noChangeArrowheads="1"/>
          </p:cNvSpPr>
          <p:nvPr>
            <p:ph type="body" idx="1"/>
          </p:nvPr>
        </p:nvSpPr>
        <p:spPr>
          <a:noFill/>
          <a:ln/>
        </p:spPr>
        <p:txBody>
          <a:bodyPr/>
          <a:lstStyle/>
          <a:p>
            <a:pPr eaLnBrk="1" hangingPunct="1"/>
            <a:r>
              <a:rPr lang="en-GB" smtClean="0">
                <a:latin typeface="Arial" pitchFamily="34" charset="0"/>
              </a:rPr>
              <a:t>Another often forgotten participant in Christian education is the parents of the students.</a:t>
            </a:r>
            <a:endParaRPr lang="en-GB" i="1" smtClean="0">
              <a:latin typeface="Arial" pitchFamily="34" charset="0"/>
            </a:endParaRPr>
          </a:p>
          <a:p>
            <a:pPr eaLnBrk="1" hangingPunct="1"/>
            <a:r>
              <a:rPr lang="en-GB" i="1" smtClean="0">
                <a:latin typeface="Arial" pitchFamily="34" charset="0"/>
              </a:rPr>
              <a:t>Deut. 6:6-7 </a:t>
            </a:r>
            <a:br>
              <a:rPr lang="en-GB" i="1" smtClean="0">
                <a:latin typeface="Arial" pitchFamily="34" charset="0"/>
              </a:rPr>
            </a:br>
            <a:r>
              <a:rPr lang="en-GB" i="1" smtClean="0">
                <a:latin typeface="Arial" pitchFamily="34" charset="0"/>
              </a:rPr>
              <a:t>These commandments that I give you today are to be upon your hearts. [7] Impress them on your children. Talk about them when you sit at home and when you walk along the road, when you lie down and when you get up. </a:t>
            </a:r>
            <a:endParaRPr lang="en-GB" smtClean="0">
              <a:latin typeface="Arial" pitchFamily="34" charset="0"/>
            </a:endParaRPr>
          </a:p>
          <a:p>
            <a:pPr eaLnBrk="1" hangingPunct="1"/>
            <a:r>
              <a:rPr lang="en-GB" smtClean="0">
                <a:latin typeface="Arial" pitchFamily="34" charset="0"/>
              </a:rPr>
              <a:t>I believe there are some dangerous extremes within the home school movement that don’t recognize our need for the body of Christ and the giftedness of others, but there is also a dangerous extreme that says that the responsibility for a child belongs to the state and the school as it’s representative. Christian education will acknowledge the God-given role of parents in word and deed so that no parent or student will suspect that parents are being treated as disinterested and unnecessary participants in the process.</a:t>
            </a:r>
            <a:endParaRPr lang="en-CA" smtClean="0">
              <a:latin typeface="Arial" pitchFamily="34" charset="0"/>
            </a:endParaRPr>
          </a:p>
          <a:p>
            <a:pPr eaLnBrk="1" hangingPunct="1"/>
            <a:r>
              <a:rPr lang="en-GB" smtClean="0">
                <a:latin typeface="Arial" pitchFamily="34" charset="0"/>
              </a:rPr>
              <a:t>**************************</a:t>
            </a:r>
          </a:p>
          <a:p>
            <a:pPr eaLnBrk="1" hangingPunct="1"/>
            <a:r>
              <a:rPr lang="en-US" smtClean="0">
                <a:latin typeface="Arial" pitchFamily="34" charset="0"/>
              </a:rPr>
              <a:t>All parents are involved in home schooling. The only differences are in the breadth and depth of the curriculum offered. Informal teaching begins as an infant and continues throughout the maturing process.</a:t>
            </a:r>
          </a:p>
          <a:p>
            <a:pPr eaLnBrk="1" hangingPunct="1"/>
            <a:r>
              <a:rPr lang="en-GB" smtClean="0">
                <a:latin typeface="Arial" pitchFamily="34" charset="0"/>
              </a:rPr>
              <a:t>**************************</a:t>
            </a:r>
          </a:p>
          <a:p>
            <a:pPr eaLnBrk="1" hangingPunct="1"/>
            <a:r>
              <a:rPr lang="en-GB" smtClean="0">
                <a:latin typeface="Arial" pitchFamily="34" charset="0"/>
              </a:rPr>
              <a:t>Parents need to be informed and consulted. In the elementary and secondary school, the students are under their parent’s authority, so it is the parents to whom the school is responsible, not the student.</a:t>
            </a:r>
          </a:p>
          <a:p>
            <a:pPr eaLnBrk="1" hangingPunct="1"/>
            <a:r>
              <a:rPr lang="en-GB" smtClean="0">
                <a:latin typeface="Arial" pitchFamily="34" charset="0"/>
              </a:rPr>
              <a:t>If your school has dorm students and their parents are far away, it is especially easy to forget this principle. However, because it is so difficult to give parents their proper place in the education of children, the school has to work harder and be more creative.</a:t>
            </a:r>
            <a:endParaRPr lang="en-CA" smtClean="0">
              <a:latin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7"/>
          <p:cNvSpPr>
            <a:spLocks noGrp="1" noChangeArrowheads="1"/>
          </p:cNvSpPr>
          <p:nvPr>
            <p:ph type="sldNum" sz="quarter" idx="5"/>
          </p:nvPr>
        </p:nvSpPr>
        <p:spPr>
          <a:noFill/>
        </p:spPr>
        <p:txBody>
          <a:bodyPr/>
          <a:lstStyle/>
          <a:p>
            <a:fld id="{6E2FAFA8-86D9-4FF6-9457-0CA859BB1889}" type="slidenum">
              <a:rPr lang="en-US" smtClean="0">
                <a:latin typeface="Arial" pitchFamily="34" charset="0"/>
              </a:rPr>
              <a:pPr/>
              <a:t>51</a:t>
            </a:fld>
            <a:endParaRPr lang="en-US" smtClean="0">
              <a:latin typeface="Arial" pitchFamily="34" charset="0"/>
            </a:endParaRPr>
          </a:p>
        </p:txBody>
      </p:sp>
      <p:sp>
        <p:nvSpPr>
          <p:cNvPr id="320515" name="Rectangle 2"/>
          <p:cNvSpPr>
            <a:spLocks noGrp="1" noRot="1" noChangeAspect="1" noChangeArrowheads="1" noTextEdit="1"/>
          </p:cNvSpPr>
          <p:nvPr>
            <p:ph type="sldImg"/>
          </p:nvPr>
        </p:nvSpPr>
        <p:spPr>
          <a:xfrm>
            <a:off x="1144588" y="685800"/>
            <a:ext cx="4572000" cy="3429000"/>
          </a:xfrm>
          <a:ln/>
        </p:spPr>
      </p:sp>
      <p:sp>
        <p:nvSpPr>
          <p:cNvPr id="320516" name="Rectangle 3"/>
          <p:cNvSpPr>
            <a:spLocks noGrp="1" noChangeArrowheads="1"/>
          </p:cNvSpPr>
          <p:nvPr>
            <p:ph type="body" idx="1"/>
          </p:nvPr>
        </p:nvSpPr>
        <p:spPr>
          <a:xfrm>
            <a:off x="687388" y="4343400"/>
            <a:ext cx="5483225"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7"/>
          <p:cNvSpPr>
            <a:spLocks noGrp="1" noChangeArrowheads="1"/>
          </p:cNvSpPr>
          <p:nvPr>
            <p:ph type="sldNum" sz="quarter" idx="5"/>
          </p:nvPr>
        </p:nvSpPr>
        <p:spPr>
          <a:noFill/>
        </p:spPr>
        <p:txBody>
          <a:bodyPr/>
          <a:lstStyle/>
          <a:p>
            <a:fld id="{DCAE162B-EB0B-42AA-A68B-149DD3E7F876}" type="slidenum">
              <a:rPr lang="en-US" smtClean="0">
                <a:latin typeface="Arial" pitchFamily="34" charset="0"/>
              </a:rPr>
              <a:pPr/>
              <a:t>52</a:t>
            </a:fld>
            <a:endParaRPr lang="en-US" smtClean="0">
              <a:latin typeface="Arial" pitchFamily="34" charset="0"/>
            </a:endParaRPr>
          </a:p>
        </p:txBody>
      </p:sp>
      <p:sp>
        <p:nvSpPr>
          <p:cNvPr id="321539" name="Rectangle 2"/>
          <p:cNvSpPr>
            <a:spLocks noGrp="1" noRot="1" noChangeAspect="1" noChangeArrowheads="1" noTextEdit="1"/>
          </p:cNvSpPr>
          <p:nvPr>
            <p:ph type="sldImg"/>
          </p:nvPr>
        </p:nvSpPr>
        <p:spPr>
          <a:ln/>
        </p:spPr>
      </p:sp>
      <p:sp>
        <p:nvSpPr>
          <p:cNvPr id="32154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7"/>
          <p:cNvSpPr>
            <a:spLocks noGrp="1" noChangeArrowheads="1"/>
          </p:cNvSpPr>
          <p:nvPr>
            <p:ph type="sldNum" sz="quarter" idx="5"/>
          </p:nvPr>
        </p:nvSpPr>
        <p:spPr>
          <a:noFill/>
        </p:spPr>
        <p:txBody>
          <a:bodyPr/>
          <a:lstStyle/>
          <a:p>
            <a:fld id="{E23A6459-C6C7-4F17-A458-F3EF3455630D}" type="slidenum">
              <a:rPr lang="en-US" smtClean="0">
                <a:latin typeface="Arial" pitchFamily="34" charset="0"/>
              </a:rPr>
              <a:pPr/>
              <a:t>53</a:t>
            </a:fld>
            <a:endParaRPr lang="en-US" smtClean="0">
              <a:latin typeface="Arial" pitchFamily="34" charset="0"/>
            </a:endParaRPr>
          </a:p>
        </p:txBody>
      </p:sp>
      <p:sp>
        <p:nvSpPr>
          <p:cNvPr id="322563" name="Rectangle 2"/>
          <p:cNvSpPr>
            <a:spLocks noGrp="1" noRot="1" noChangeAspect="1" noChangeArrowheads="1" noTextEdit="1"/>
          </p:cNvSpPr>
          <p:nvPr>
            <p:ph type="sldImg"/>
          </p:nvPr>
        </p:nvSpPr>
        <p:spPr>
          <a:ln/>
        </p:spPr>
      </p:sp>
      <p:sp>
        <p:nvSpPr>
          <p:cNvPr id="32256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7"/>
          <p:cNvSpPr>
            <a:spLocks noGrp="1" noChangeArrowheads="1"/>
          </p:cNvSpPr>
          <p:nvPr>
            <p:ph type="sldNum" sz="quarter" idx="5"/>
          </p:nvPr>
        </p:nvSpPr>
        <p:spPr>
          <a:noFill/>
        </p:spPr>
        <p:txBody>
          <a:bodyPr/>
          <a:lstStyle/>
          <a:p>
            <a:fld id="{8CBDCA82-A6AB-4731-8317-260C2AF4520E}" type="slidenum">
              <a:rPr lang="en-US" smtClean="0">
                <a:latin typeface="Arial" pitchFamily="34" charset="0"/>
              </a:rPr>
              <a:pPr/>
              <a:t>54</a:t>
            </a:fld>
            <a:endParaRPr lang="en-US" smtClean="0">
              <a:latin typeface="Arial" pitchFamily="34" charset="0"/>
            </a:endParaRPr>
          </a:p>
        </p:txBody>
      </p:sp>
      <p:sp>
        <p:nvSpPr>
          <p:cNvPr id="323587" name="Rectangle 2"/>
          <p:cNvSpPr>
            <a:spLocks noGrp="1" noRot="1" noChangeAspect="1" noChangeArrowheads="1" noTextEdit="1"/>
          </p:cNvSpPr>
          <p:nvPr>
            <p:ph type="sldImg"/>
          </p:nvPr>
        </p:nvSpPr>
        <p:spPr>
          <a:ln/>
        </p:spPr>
      </p:sp>
      <p:sp>
        <p:nvSpPr>
          <p:cNvPr id="32358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7"/>
          <p:cNvSpPr>
            <a:spLocks noGrp="1" noChangeArrowheads="1"/>
          </p:cNvSpPr>
          <p:nvPr>
            <p:ph type="sldNum" sz="quarter" idx="5"/>
          </p:nvPr>
        </p:nvSpPr>
        <p:spPr>
          <a:noFill/>
        </p:spPr>
        <p:txBody>
          <a:bodyPr/>
          <a:lstStyle/>
          <a:p>
            <a:fld id="{F464CAB6-8A79-4056-BB84-A2757F9928D6}" type="slidenum">
              <a:rPr lang="en-US" smtClean="0">
                <a:latin typeface="Arial" pitchFamily="34" charset="0"/>
              </a:rPr>
              <a:pPr/>
              <a:t>56</a:t>
            </a:fld>
            <a:endParaRPr lang="en-US" smtClean="0">
              <a:latin typeface="Arial" pitchFamily="34" charset="0"/>
            </a:endParaRPr>
          </a:p>
        </p:txBody>
      </p:sp>
      <p:sp>
        <p:nvSpPr>
          <p:cNvPr id="325635" name="Rectangle 2"/>
          <p:cNvSpPr>
            <a:spLocks noGrp="1" noRot="1" noChangeAspect="1" noChangeArrowheads="1" noTextEdit="1"/>
          </p:cNvSpPr>
          <p:nvPr>
            <p:ph type="sldImg"/>
          </p:nvPr>
        </p:nvSpPr>
        <p:spPr>
          <a:xfrm>
            <a:off x="1144588" y="687388"/>
            <a:ext cx="4570412" cy="3427412"/>
          </a:xfrm>
          <a:ln/>
        </p:spPr>
      </p:sp>
      <p:sp>
        <p:nvSpPr>
          <p:cNvPr id="325636" name="Rectangle 3"/>
          <p:cNvSpPr>
            <a:spLocks noGrp="1" noChangeArrowheads="1"/>
          </p:cNvSpPr>
          <p:nvPr>
            <p:ph type="body" idx="1"/>
          </p:nvPr>
        </p:nvSpPr>
        <p:spPr>
          <a:noFill/>
          <a:ln/>
        </p:spPr>
        <p:txBody>
          <a:bodyPr/>
          <a:lstStyle/>
          <a:p>
            <a:pPr eaLnBrk="1" hangingPunct="1"/>
            <a:r>
              <a:rPr lang="en-US" smtClean="0">
                <a:latin typeface="Arial" pitchFamily="34" charset="0"/>
              </a:rPr>
              <a:t>The student learns to live life as a follower of Jesus Christ. It is God’s desire, and always has been since before creation and the Fall, that He have a family of sons like His beloved Son, Jesus. It is God’s goal that we become like Him so meaningful preparation for life must have the same purpose.</a:t>
            </a:r>
          </a:p>
          <a:p>
            <a:pPr eaLnBrk="1" hangingPunct="1"/>
            <a:endParaRPr lang="en-CA" smtClean="0">
              <a:latin typeface="Arial"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7"/>
          <p:cNvSpPr>
            <a:spLocks noGrp="1" noChangeArrowheads="1"/>
          </p:cNvSpPr>
          <p:nvPr>
            <p:ph type="sldNum" sz="quarter" idx="5"/>
          </p:nvPr>
        </p:nvSpPr>
        <p:spPr>
          <a:noFill/>
        </p:spPr>
        <p:txBody>
          <a:bodyPr/>
          <a:lstStyle/>
          <a:p>
            <a:fld id="{C7C6D489-9944-49BB-A036-05CD7AA580FF}" type="slidenum">
              <a:rPr lang="en-US" smtClean="0">
                <a:latin typeface="Arial" pitchFamily="34" charset="0"/>
              </a:rPr>
              <a:pPr/>
              <a:t>57</a:t>
            </a:fld>
            <a:endParaRPr lang="en-US" smtClean="0">
              <a:latin typeface="Arial" pitchFamily="34" charset="0"/>
            </a:endParaRPr>
          </a:p>
        </p:txBody>
      </p:sp>
      <p:sp>
        <p:nvSpPr>
          <p:cNvPr id="326659" name="Rectangle 2"/>
          <p:cNvSpPr>
            <a:spLocks noGrp="1" noRot="1" noChangeAspect="1" noChangeArrowheads="1" noTextEdit="1"/>
          </p:cNvSpPr>
          <p:nvPr>
            <p:ph type="sldImg"/>
          </p:nvPr>
        </p:nvSpPr>
        <p:spPr>
          <a:xfrm>
            <a:off x="1144588" y="687388"/>
            <a:ext cx="4570412" cy="3427412"/>
          </a:xfrm>
          <a:ln/>
        </p:spPr>
      </p:sp>
      <p:sp>
        <p:nvSpPr>
          <p:cNvPr id="326660" name="Rectangle 3"/>
          <p:cNvSpPr>
            <a:spLocks noGrp="1" noChangeArrowheads="1"/>
          </p:cNvSpPr>
          <p:nvPr>
            <p:ph type="body" idx="1"/>
          </p:nvPr>
        </p:nvSpPr>
        <p:spPr>
          <a:noFill/>
          <a:ln/>
        </p:spPr>
        <p:txBody>
          <a:bodyPr/>
          <a:lstStyle/>
          <a:p>
            <a:pPr eaLnBrk="1" hangingPunct="1"/>
            <a:r>
              <a:rPr lang="en-GB" i="1" smtClean="0">
                <a:latin typeface="Arial" pitchFamily="34" charset="0"/>
              </a:rPr>
              <a:t>1 John 3:2 </a:t>
            </a:r>
            <a:br>
              <a:rPr lang="en-GB" i="1" smtClean="0">
                <a:latin typeface="Arial" pitchFamily="34" charset="0"/>
              </a:rPr>
            </a:br>
            <a:r>
              <a:rPr lang="en-GB" i="1" smtClean="0">
                <a:latin typeface="Arial" pitchFamily="34" charset="0"/>
              </a:rPr>
              <a:t>Dear friends, now we are children of God, and what we will be has not yet been made known. But we know that when he appears, we shall be like him, for we shall see him as he is.</a:t>
            </a:r>
            <a:r>
              <a:rPr lang="en-GB" smtClean="0">
                <a:latin typeface="Arial" pitchFamily="34" charset="0"/>
              </a:rPr>
              <a:t> </a:t>
            </a:r>
            <a:endParaRPr lang="en-CA" smtClean="0">
              <a:latin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7"/>
          <p:cNvSpPr>
            <a:spLocks noGrp="1" noChangeArrowheads="1"/>
          </p:cNvSpPr>
          <p:nvPr>
            <p:ph type="sldNum" sz="quarter" idx="5"/>
          </p:nvPr>
        </p:nvSpPr>
        <p:spPr>
          <a:noFill/>
        </p:spPr>
        <p:txBody>
          <a:bodyPr/>
          <a:lstStyle/>
          <a:p>
            <a:fld id="{A64B416A-81AD-4E70-8CBB-3DA0FCA12172}" type="slidenum">
              <a:rPr lang="en-US" smtClean="0">
                <a:latin typeface="Arial" pitchFamily="34" charset="0"/>
              </a:rPr>
              <a:pPr/>
              <a:t>58</a:t>
            </a:fld>
            <a:endParaRPr lang="en-US" smtClean="0">
              <a:latin typeface="Arial" pitchFamily="34" charset="0"/>
            </a:endParaRPr>
          </a:p>
        </p:txBody>
      </p:sp>
      <p:sp>
        <p:nvSpPr>
          <p:cNvPr id="327683" name="Rectangle 2"/>
          <p:cNvSpPr>
            <a:spLocks noGrp="1" noRot="1" noChangeAspect="1" noChangeArrowheads="1" noTextEdit="1"/>
          </p:cNvSpPr>
          <p:nvPr>
            <p:ph type="sldImg"/>
          </p:nvPr>
        </p:nvSpPr>
        <p:spPr>
          <a:xfrm>
            <a:off x="1144588" y="687388"/>
            <a:ext cx="4570412" cy="3427412"/>
          </a:xfrm>
          <a:ln/>
        </p:spPr>
      </p:sp>
      <p:sp>
        <p:nvSpPr>
          <p:cNvPr id="327684" name="Rectangle 3"/>
          <p:cNvSpPr>
            <a:spLocks noGrp="1" noChangeArrowheads="1"/>
          </p:cNvSpPr>
          <p:nvPr>
            <p:ph type="body" idx="1"/>
          </p:nvPr>
        </p:nvSpPr>
        <p:spPr>
          <a:noFill/>
          <a:ln/>
        </p:spPr>
        <p:txBody>
          <a:bodyPr/>
          <a:lstStyle/>
          <a:p>
            <a:pPr eaLnBrk="1" hangingPunct="1"/>
            <a:r>
              <a:rPr lang="en-GB" smtClean="0">
                <a:latin typeface="Arial" pitchFamily="34" charset="0"/>
              </a:rPr>
              <a:t>Modelling is a key ingredient.</a:t>
            </a:r>
          </a:p>
          <a:p>
            <a:pPr eaLnBrk="1" hangingPunct="1"/>
            <a:r>
              <a:rPr lang="en-GB" smtClean="0">
                <a:latin typeface="Arial" pitchFamily="34" charset="0"/>
              </a:rPr>
              <a:t>“Example is the school of mankind, and they will learn at no other.”—Edmund Burke</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7"/>
          <p:cNvSpPr>
            <a:spLocks noGrp="1" noChangeArrowheads="1"/>
          </p:cNvSpPr>
          <p:nvPr>
            <p:ph type="sldNum" sz="quarter" idx="5"/>
          </p:nvPr>
        </p:nvSpPr>
        <p:spPr>
          <a:noFill/>
        </p:spPr>
        <p:txBody>
          <a:bodyPr/>
          <a:lstStyle/>
          <a:p>
            <a:fld id="{216A76F6-4317-4EE1-87B7-7121196D2722}" type="slidenum">
              <a:rPr lang="en-US" smtClean="0">
                <a:latin typeface="Arial" pitchFamily="34" charset="0"/>
              </a:rPr>
              <a:pPr/>
              <a:t>59</a:t>
            </a:fld>
            <a:endParaRPr lang="en-US" smtClean="0">
              <a:latin typeface="Arial" pitchFamily="34" charset="0"/>
            </a:endParaRPr>
          </a:p>
        </p:txBody>
      </p:sp>
      <p:sp>
        <p:nvSpPr>
          <p:cNvPr id="328707" name="Rectangle 2"/>
          <p:cNvSpPr>
            <a:spLocks noGrp="1" noRot="1" noChangeAspect="1" noChangeArrowheads="1" noTextEdit="1"/>
          </p:cNvSpPr>
          <p:nvPr>
            <p:ph type="sldImg"/>
          </p:nvPr>
        </p:nvSpPr>
        <p:spPr>
          <a:xfrm>
            <a:off x="1144588" y="687388"/>
            <a:ext cx="4570412" cy="3427412"/>
          </a:xfrm>
          <a:ln/>
        </p:spPr>
      </p:sp>
      <p:sp>
        <p:nvSpPr>
          <p:cNvPr id="328708" name="Rectangle 3"/>
          <p:cNvSpPr>
            <a:spLocks noGrp="1" noChangeArrowheads="1"/>
          </p:cNvSpPr>
          <p:nvPr>
            <p:ph type="body" idx="1"/>
          </p:nvPr>
        </p:nvSpPr>
        <p:spPr>
          <a:noFill/>
          <a:ln/>
        </p:spPr>
        <p:txBody>
          <a:bodyPr/>
          <a:lstStyle/>
          <a:p>
            <a:pPr eaLnBrk="1" hangingPunct="1"/>
            <a:r>
              <a:rPr lang="en-GB" smtClean="0">
                <a:latin typeface="Arial" pitchFamily="34" charset="0"/>
              </a:rPr>
              <a:t>I remember talking to some senior students 20 years ago that didn’t want to be examples. They felt that their relationship to Christ was only God’s business and had no connection with how others saw them. They had not learned this principle.</a:t>
            </a:r>
            <a:endParaRPr lang="en-GB" i="1" smtClean="0">
              <a:latin typeface="Arial" pitchFamily="34" charset="0"/>
            </a:endParaRPr>
          </a:p>
          <a:p>
            <a:pPr eaLnBrk="1" hangingPunct="1"/>
            <a:r>
              <a:rPr lang="en-GB" i="1" smtClean="0">
                <a:latin typeface="Arial" pitchFamily="34" charset="0"/>
              </a:rPr>
              <a:t>1 Cor. 9:22 </a:t>
            </a:r>
            <a:br>
              <a:rPr lang="en-GB" i="1" smtClean="0">
                <a:latin typeface="Arial" pitchFamily="34" charset="0"/>
              </a:rPr>
            </a:br>
            <a:r>
              <a:rPr lang="en-GB" i="1" smtClean="0">
                <a:latin typeface="Arial" pitchFamily="34" charset="0"/>
              </a:rPr>
              <a:t>To the weak I became weak, to win the weak. I have become all things to all men so that by all possible means I might save some. </a:t>
            </a:r>
          </a:p>
          <a:p>
            <a:pPr eaLnBrk="1" hangingPunct="1"/>
            <a:r>
              <a:rPr lang="en-GB" i="1" smtClean="0">
                <a:latin typeface="Arial" pitchFamily="34" charset="0"/>
              </a:rPr>
              <a:t>1 Cor. 10:29 </a:t>
            </a:r>
            <a:br>
              <a:rPr lang="en-GB" i="1" smtClean="0">
                <a:latin typeface="Arial" pitchFamily="34" charset="0"/>
              </a:rPr>
            </a:br>
            <a:r>
              <a:rPr lang="en-GB" i="1" smtClean="0">
                <a:latin typeface="Arial" pitchFamily="34" charset="0"/>
              </a:rPr>
              <a:t>For why should my freedom be judged by another's conscience?</a:t>
            </a:r>
            <a:r>
              <a:rPr lang="en-GB" smtClean="0">
                <a:latin typeface="Arial" pitchFamily="34" charset="0"/>
              </a:rPr>
              <a:t> </a:t>
            </a:r>
            <a:endParaRPr lang="en-US" smtClean="0">
              <a:latin typeface="Arial"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7"/>
          <p:cNvSpPr>
            <a:spLocks noGrp="1" noChangeArrowheads="1"/>
          </p:cNvSpPr>
          <p:nvPr>
            <p:ph type="sldNum" sz="quarter" idx="5"/>
          </p:nvPr>
        </p:nvSpPr>
        <p:spPr>
          <a:noFill/>
        </p:spPr>
        <p:txBody>
          <a:bodyPr/>
          <a:lstStyle/>
          <a:p>
            <a:fld id="{25925442-7394-4FCA-98FA-3798231A4E78}" type="slidenum">
              <a:rPr lang="en-US" smtClean="0">
                <a:latin typeface="Arial" pitchFamily="34" charset="0"/>
              </a:rPr>
              <a:pPr/>
              <a:t>60</a:t>
            </a:fld>
            <a:endParaRPr lang="en-US" smtClean="0">
              <a:latin typeface="Arial" pitchFamily="34" charset="0"/>
            </a:endParaRPr>
          </a:p>
        </p:txBody>
      </p:sp>
      <p:sp>
        <p:nvSpPr>
          <p:cNvPr id="329731" name="Rectangle 2"/>
          <p:cNvSpPr>
            <a:spLocks noGrp="1" noRot="1" noChangeAspect="1" noChangeArrowheads="1" noTextEdit="1"/>
          </p:cNvSpPr>
          <p:nvPr>
            <p:ph type="sldImg"/>
          </p:nvPr>
        </p:nvSpPr>
        <p:spPr>
          <a:xfrm>
            <a:off x="1144588" y="687388"/>
            <a:ext cx="4570412" cy="3427412"/>
          </a:xfrm>
          <a:ln/>
        </p:spPr>
      </p:sp>
      <p:sp>
        <p:nvSpPr>
          <p:cNvPr id="32973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p:spPr>
        <p:txBody>
          <a:bodyPr/>
          <a:lstStyle/>
          <a:p>
            <a:fld id="{B9058D83-2B7F-4ACD-B5FF-534F54566F9F}" type="slidenum">
              <a:rPr lang="en-US" smtClean="0">
                <a:latin typeface="Arial" pitchFamily="34" charset="0"/>
              </a:rPr>
              <a:pPr/>
              <a:t>7</a:t>
            </a:fld>
            <a:endParaRPr lang="en-US" smtClean="0">
              <a:latin typeface="Arial" pitchFamily="34"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7"/>
          <p:cNvSpPr>
            <a:spLocks noGrp="1" noChangeArrowheads="1"/>
          </p:cNvSpPr>
          <p:nvPr>
            <p:ph type="sldNum" sz="quarter" idx="5"/>
          </p:nvPr>
        </p:nvSpPr>
        <p:spPr>
          <a:noFill/>
        </p:spPr>
        <p:txBody>
          <a:bodyPr/>
          <a:lstStyle/>
          <a:p>
            <a:fld id="{7BC34007-5C07-4267-8C6A-BFD8A6DE3830}" type="slidenum">
              <a:rPr lang="en-US" smtClean="0">
                <a:latin typeface="Arial" pitchFamily="34" charset="0"/>
              </a:rPr>
              <a:pPr/>
              <a:t>61</a:t>
            </a:fld>
            <a:endParaRPr lang="en-US" smtClean="0">
              <a:latin typeface="Arial" pitchFamily="34" charset="0"/>
            </a:endParaRPr>
          </a:p>
        </p:txBody>
      </p:sp>
      <p:sp>
        <p:nvSpPr>
          <p:cNvPr id="330755" name="Rectangle 2"/>
          <p:cNvSpPr>
            <a:spLocks noGrp="1" noRot="1" noChangeAspect="1" noChangeArrowheads="1" noTextEdit="1"/>
          </p:cNvSpPr>
          <p:nvPr>
            <p:ph type="sldImg"/>
          </p:nvPr>
        </p:nvSpPr>
        <p:spPr>
          <a:xfrm>
            <a:off x="1144588" y="687388"/>
            <a:ext cx="4570412" cy="3427412"/>
          </a:xfrm>
          <a:ln/>
        </p:spPr>
      </p:sp>
      <p:sp>
        <p:nvSpPr>
          <p:cNvPr id="33075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2"/>
          <p:cNvSpPr>
            <a:spLocks noGrp="1" noChangeArrowheads="1"/>
          </p:cNvSpPr>
          <p:nvPr>
            <p:ph type="hdr" sz="quarter"/>
          </p:nvPr>
        </p:nvSpPr>
        <p:spPr>
          <a:noFill/>
        </p:spPr>
        <p:txBody>
          <a:bodyPr/>
          <a:lstStyle/>
          <a:p>
            <a:r>
              <a:rPr lang="en-US" smtClean="0">
                <a:latin typeface="Arial" pitchFamily="34" charset="0"/>
              </a:rPr>
              <a:t>Discipleship.ppt</a:t>
            </a:r>
          </a:p>
        </p:txBody>
      </p:sp>
      <p:sp>
        <p:nvSpPr>
          <p:cNvPr id="331779" name="Rectangle 3"/>
          <p:cNvSpPr>
            <a:spLocks noGrp="1" noChangeArrowheads="1"/>
          </p:cNvSpPr>
          <p:nvPr>
            <p:ph type="dt" sz="quarter" idx="1"/>
          </p:nvPr>
        </p:nvSpPr>
        <p:spPr>
          <a:noFill/>
        </p:spPr>
        <p:txBody>
          <a:bodyPr/>
          <a:lstStyle/>
          <a:p>
            <a:fld id="{2733B190-1D6F-450F-A595-9004B253D1ED}" type="datetime1">
              <a:rPr lang="en-US" smtClean="0">
                <a:latin typeface="Arial" pitchFamily="34" charset="0"/>
              </a:rPr>
              <a:pPr/>
              <a:t>2009-02-04</a:t>
            </a:fld>
            <a:endParaRPr lang="en-US" smtClean="0">
              <a:latin typeface="Arial" pitchFamily="34" charset="0"/>
            </a:endParaRPr>
          </a:p>
        </p:txBody>
      </p:sp>
      <p:sp>
        <p:nvSpPr>
          <p:cNvPr id="331780" name="Rectangle 7"/>
          <p:cNvSpPr>
            <a:spLocks noGrp="1" noChangeArrowheads="1"/>
          </p:cNvSpPr>
          <p:nvPr>
            <p:ph type="sldNum" sz="quarter" idx="5"/>
          </p:nvPr>
        </p:nvSpPr>
        <p:spPr>
          <a:noFill/>
        </p:spPr>
        <p:txBody>
          <a:bodyPr/>
          <a:lstStyle/>
          <a:p>
            <a:fld id="{693D4167-86F1-4F29-A830-113D20A577A6}" type="slidenum">
              <a:rPr lang="en-US" smtClean="0">
                <a:latin typeface="Arial" pitchFamily="34" charset="0"/>
              </a:rPr>
              <a:pPr/>
              <a:t>63</a:t>
            </a:fld>
            <a:endParaRPr lang="en-US" smtClean="0">
              <a:latin typeface="Arial" pitchFamily="34" charset="0"/>
            </a:endParaRPr>
          </a:p>
        </p:txBody>
      </p:sp>
      <p:sp>
        <p:nvSpPr>
          <p:cNvPr id="331781" name="Rectangle 2"/>
          <p:cNvSpPr>
            <a:spLocks noGrp="1" noRot="1" noChangeAspect="1" noChangeArrowheads="1" noTextEdit="1"/>
          </p:cNvSpPr>
          <p:nvPr>
            <p:ph type="sldImg"/>
          </p:nvPr>
        </p:nvSpPr>
        <p:spPr>
          <a:solidFill>
            <a:srgbClr val="FFFFFF"/>
          </a:solidFill>
          <a:ln/>
        </p:spPr>
      </p:sp>
      <p:sp>
        <p:nvSpPr>
          <p:cNvPr id="33178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mtClean="0">
                <a:latin typeface="Arial" pitchFamily="34" charset="0"/>
              </a:rPr>
              <a:t>1 Samuel 12:23 </a:t>
            </a:r>
          </a:p>
          <a:p>
            <a:pPr eaLnBrk="1" hangingPunct="1"/>
            <a:r>
              <a:rPr lang="en-US" smtClean="0">
                <a:latin typeface="Arial" pitchFamily="34" charset="0"/>
              </a:rPr>
              <a:t>    As for me, far be it from me that I should sin against the Lord by failing to pray for you. And I will teach you the way that is good and right. </a:t>
            </a:r>
          </a:p>
          <a:p>
            <a:pPr eaLnBrk="1" hangingPunct="1"/>
            <a:endParaRPr lang="en-US" smtClean="0">
              <a:latin typeface="Arial" pitchFamily="34" charset="0"/>
            </a:endParaRPr>
          </a:p>
          <a:p>
            <a:pPr eaLnBrk="1" hangingPunct="1"/>
            <a:endParaRPr lang="en-US" smtClean="0">
              <a:latin typeface="Arial"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324611"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324612" name="Rectangle 7"/>
          <p:cNvSpPr>
            <a:spLocks noGrp="1" noChangeArrowheads="1"/>
          </p:cNvSpPr>
          <p:nvPr>
            <p:ph type="sldNum" sz="quarter" idx="5"/>
          </p:nvPr>
        </p:nvSpPr>
        <p:spPr>
          <a:noFill/>
        </p:spPr>
        <p:txBody>
          <a:bodyPr/>
          <a:lstStyle/>
          <a:p>
            <a:fld id="{ED2FD839-029C-4F1D-9120-AA10BE90A0E1}" type="slidenum">
              <a:rPr lang="en-US" smtClean="0">
                <a:latin typeface="Arial" pitchFamily="34" charset="0"/>
              </a:rPr>
              <a:pPr/>
              <a:t>64</a:t>
            </a:fld>
            <a:endParaRPr lang="en-US" smtClean="0">
              <a:latin typeface="Arial" pitchFamily="34" charset="0"/>
            </a:endParaRPr>
          </a:p>
        </p:txBody>
      </p:sp>
      <p:sp>
        <p:nvSpPr>
          <p:cNvPr id="32461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0EAB9417-CE8A-4D2E-8CE0-0419B4BBCC82}" type="slidenum">
              <a:rPr lang="en-US" sz="1200"/>
              <a:pPr algn="r"/>
              <a:t>64</a:t>
            </a:fld>
            <a:endParaRPr lang="en-US" sz="1200"/>
          </a:p>
        </p:txBody>
      </p:sp>
      <p:sp>
        <p:nvSpPr>
          <p:cNvPr id="324614" name="Rectangle 2"/>
          <p:cNvSpPr>
            <a:spLocks noGrp="1" noRot="1" noChangeAspect="1" noChangeArrowheads="1" noTextEdit="1"/>
          </p:cNvSpPr>
          <p:nvPr>
            <p:ph type="sldImg"/>
          </p:nvPr>
        </p:nvSpPr>
        <p:spPr>
          <a:ln/>
        </p:spPr>
      </p:sp>
      <p:sp>
        <p:nvSpPr>
          <p:cNvPr id="324615"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marL="176213" indent="-176213" eaLnBrk="1" hangingPunct="1">
              <a:lnSpc>
                <a:spcPct val="90000"/>
              </a:lnSpc>
              <a:defRPr/>
            </a:pPr>
            <a:r>
              <a:rPr lang="en-CA" dirty="0" smtClean="0"/>
              <a:t>“Jesus therefore way saying to those Jews who had believed Him, ‘If you abide in My word, then you are truly disciples of mine.’” (John 8:31)</a:t>
            </a:r>
          </a:p>
          <a:p>
            <a:pPr marL="176213" indent="-176213" algn="ctr" eaLnBrk="1" hangingPunct="1">
              <a:lnSpc>
                <a:spcPct val="90000"/>
              </a:lnSpc>
              <a:defRPr/>
            </a:pPr>
            <a:r>
              <a:rPr lang="en-CA" dirty="0" smtClean="0"/>
              <a:t>Do you “Know the Way?”</a:t>
            </a:r>
            <a:endParaRPr lang="en-US" dirty="0" smtClean="0"/>
          </a:p>
          <a:p>
            <a:pPr eaLnBrk="1" hangingPunct="1">
              <a:defRPr/>
            </a:pPr>
            <a:endParaRPr lang="en-CA" dirty="0"/>
          </a:p>
        </p:txBody>
      </p:sp>
      <p:sp>
        <p:nvSpPr>
          <p:cNvPr id="334852" name="Slide Number Placeholder 3"/>
          <p:cNvSpPr>
            <a:spLocks noGrp="1"/>
          </p:cNvSpPr>
          <p:nvPr>
            <p:ph type="sldNum" sz="quarter" idx="5"/>
          </p:nvPr>
        </p:nvSpPr>
        <p:spPr>
          <a:noFill/>
        </p:spPr>
        <p:txBody>
          <a:bodyPr/>
          <a:lstStyle/>
          <a:p>
            <a:fld id="{3B16B217-8AE4-45A0-9F4C-164CE718CA93}" type="slidenum">
              <a:rPr lang="en-CA" smtClean="0">
                <a:latin typeface="Arial" pitchFamily="34" charset="0"/>
              </a:rPr>
              <a:pPr/>
              <a:t>65</a:t>
            </a:fld>
            <a:endParaRPr lang="en-CA" smtClean="0">
              <a:latin typeface="Arial"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7"/>
          <p:cNvSpPr>
            <a:spLocks noGrp="1" noChangeArrowheads="1"/>
          </p:cNvSpPr>
          <p:nvPr>
            <p:ph type="sldNum" sz="quarter" idx="5"/>
          </p:nvPr>
        </p:nvSpPr>
        <p:spPr>
          <a:noFill/>
        </p:spPr>
        <p:txBody>
          <a:bodyPr/>
          <a:lstStyle/>
          <a:p>
            <a:fld id="{2F9B9962-5E42-4531-A4EC-76121A52ADA8}" type="slidenum">
              <a:rPr lang="en-US" smtClean="0">
                <a:latin typeface="Arial" pitchFamily="34" charset="0"/>
              </a:rPr>
              <a:pPr/>
              <a:t>68</a:t>
            </a:fld>
            <a:endParaRPr lang="en-US" smtClean="0">
              <a:latin typeface="Arial" pitchFamily="34" charset="0"/>
            </a:endParaRPr>
          </a:p>
        </p:txBody>
      </p:sp>
      <p:sp>
        <p:nvSpPr>
          <p:cNvPr id="327683" name="Rectangle 2"/>
          <p:cNvSpPr>
            <a:spLocks noGrp="1" noRot="1" noChangeAspect="1" noChangeArrowheads="1" noTextEdit="1"/>
          </p:cNvSpPr>
          <p:nvPr>
            <p:ph type="sldImg"/>
          </p:nvPr>
        </p:nvSpPr>
        <p:spPr>
          <a:ln/>
        </p:spPr>
      </p:sp>
      <p:sp>
        <p:nvSpPr>
          <p:cNvPr id="327684" name="Rectangle 3"/>
          <p:cNvSpPr>
            <a:spLocks noGrp="1" noChangeArrowheads="1"/>
          </p:cNvSpPr>
          <p:nvPr>
            <p:ph type="body" idx="1"/>
          </p:nvPr>
        </p:nvSpPr>
        <p:spPr>
          <a:noFill/>
          <a:ln/>
        </p:spPr>
        <p:txBody>
          <a:bodyPr/>
          <a:lstStyle/>
          <a:p>
            <a:endParaRPr lang="en-US" smtClean="0">
              <a:latin typeface="Arial"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328707"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328708" name="Rectangle 7"/>
          <p:cNvSpPr>
            <a:spLocks noGrp="1" noChangeArrowheads="1"/>
          </p:cNvSpPr>
          <p:nvPr>
            <p:ph type="sldNum" sz="quarter" idx="5"/>
          </p:nvPr>
        </p:nvSpPr>
        <p:spPr>
          <a:noFill/>
        </p:spPr>
        <p:txBody>
          <a:bodyPr/>
          <a:lstStyle/>
          <a:p>
            <a:fld id="{8E782145-8869-4D2B-89DA-B010E7CB1A55}" type="slidenum">
              <a:rPr lang="en-US" smtClean="0">
                <a:latin typeface="Arial" pitchFamily="34" charset="0"/>
              </a:rPr>
              <a:pPr/>
              <a:t>69</a:t>
            </a:fld>
            <a:endParaRPr lang="en-US" smtClean="0">
              <a:latin typeface="Arial" pitchFamily="34" charset="0"/>
            </a:endParaRPr>
          </a:p>
        </p:txBody>
      </p:sp>
      <p:sp>
        <p:nvSpPr>
          <p:cNvPr id="328709"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C4983931-A409-415F-8F59-9474A46371FF}" type="slidenum">
              <a:rPr lang="en-US" sz="1200"/>
              <a:pPr algn="r"/>
              <a:t>69</a:t>
            </a:fld>
            <a:endParaRPr lang="en-US" sz="1200"/>
          </a:p>
        </p:txBody>
      </p:sp>
      <p:sp>
        <p:nvSpPr>
          <p:cNvPr id="328710" name="Rectangle 2"/>
          <p:cNvSpPr>
            <a:spLocks noGrp="1" noRot="1" noChangeAspect="1" noChangeArrowheads="1" noTextEdit="1"/>
          </p:cNvSpPr>
          <p:nvPr>
            <p:ph type="sldImg"/>
          </p:nvPr>
        </p:nvSpPr>
        <p:spPr>
          <a:ln/>
        </p:spPr>
      </p:sp>
      <p:sp>
        <p:nvSpPr>
          <p:cNvPr id="328711" name="Rectangle 3"/>
          <p:cNvSpPr>
            <a:spLocks noGrp="1" noChangeArrowheads="1"/>
          </p:cNvSpPr>
          <p:nvPr>
            <p:ph type="body" idx="1"/>
          </p:nvPr>
        </p:nvSpPr>
        <p:spPr>
          <a:noFill/>
          <a:ln/>
        </p:spPr>
        <p:txBody>
          <a:bodyPr/>
          <a:lstStyle/>
          <a:p>
            <a:pPr marL="228600" indent="-228600" eaLnBrk="1" hangingPunct="1">
              <a:spcBef>
                <a:spcPct val="0"/>
              </a:spcBef>
            </a:pPr>
            <a:r>
              <a:rPr lang="en-CA" smtClean="0">
                <a:latin typeface="Arial" pitchFamily="34" charset="0"/>
              </a:rPr>
              <a:t>The Truth must permeate every part of the education process. </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If the teacher is not transformed by Truth – the living Word of God, the Bible, and the Word, Jesus Christ Himself – he will tend to push people away from Christ rather than draw them toward Him. Nothing else works if this is missing. The truth must be integrated into the life of the teacher, transforming his or her thinking, feeling and behaving, before he or she can be used to transform the lives of students – parable of the sawdust and the plank (Matt 7:3-5, Luke 6:41-42).</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I’m not going to address this part because it is addressed in every message, every Sunday School class, every tape, and every book and is relevant for every Christian whether they are a teacher or not. It is not that we have put everything into practise, but I want to focus on things are more exclusively related to education.</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Because there is often great concern about what can or cannot be said in a public school – and public schools are where most of us have been trained and gotten our experience – many Christians focus on how to be a Christian in the classroom by considering their approach or methodology. Sometimes it doesn’t get much beyond being nice and being moral, but it is a start at considering what it means to having education which is Christian by nature and not just by name.</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There is an interesting article by Donald Oppewal, </a:t>
            </a:r>
            <a:r>
              <a:rPr lang="en-CA" b="1" smtClean="0">
                <a:latin typeface="Arial" pitchFamily="34" charset="0"/>
              </a:rPr>
              <a:t>Biblical Knowing and Teaching, </a:t>
            </a:r>
            <a:r>
              <a:rPr lang="en-CA" smtClean="0">
                <a:latin typeface="Arial" pitchFamily="34" charset="0"/>
              </a:rPr>
              <a:t>a Calvin College Monograph, 1985 which addresses more of this question that I’d recommend for your reading enjoyment. I’d summarize the focus of this aspect of Christian education as  being on relationships: teacher-student, student-teacher, student-student, teacher-teacher, teacher-administration, administration-teacher, teacher-parent, parent-teacher, parent-student, student-parent.</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This is also critically important. There is a sense in which a teacher’s relationship to God and His Word will naturally transform their relationships with everyone else, but unless teachers consciously consider this aspect of Christian education it is likely they will be “like their teachers” (Luke 6:40) and operate in god-less or un-godly ways. After all, Rom. 12:2 says we are “transformed by the renewing of our mind” so if we don’t engage our minds, it is unlikely much transformation will take place.</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It is the third aspect of Christian education that I believe from my own experience, is the least transformed. There are many reasons:</a:t>
            </a:r>
          </a:p>
          <a:p>
            <a:pPr marL="228600" indent="-228600" eaLnBrk="1" hangingPunct="1">
              <a:spcBef>
                <a:spcPct val="0"/>
              </a:spcBef>
              <a:buFontTx/>
              <a:buAutoNum type="arabicPeriod"/>
            </a:pPr>
            <a:r>
              <a:rPr lang="en-CA" smtClean="0">
                <a:latin typeface="Arial" pitchFamily="34" charset="0"/>
              </a:rPr>
              <a:t>Most Christians have been trained by non-Christians</a:t>
            </a:r>
          </a:p>
          <a:p>
            <a:pPr marL="228600" indent="-228600" eaLnBrk="1" hangingPunct="1">
              <a:spcBef>
                <a:spcPct val="0"/>
              </a:spcBef>
              <a:buFontTx/>
              <a:buAutoNum type="arabicPeriod"/>
            </a:pPr>
            <a:r>
              <a:rPr lang="en-CA" smtClean="0">
                <a:latin typeface="Arial" pitchFamily="34" charset="0"/>
              </a:rPr>
              <a:t>Most Christians have taught in situations where introducing Christ in the classroom was highly restricted</a:t>
            </a:r>
          </a:p>
          <a:p>
            <a:pPr marL="228600" indent="-228600" eaLnBrk="1" hangingPunct="1">
              <a:spcBef>
                <a:spcPct val="0"/>
              </a:spcBef>
              <a:buFontTx/>
              <a:buAutoNum type="arabicPeriod"/>
            </a:pPr>
            <a:r>
              <a:rPr lang="en-CA" smtClean="0">
                <a:latin typeface="Arial" pitchFamily="34" charset="0"/>
              </a:rPr>
              <a:t>Most Christians operate as functional dualists with God and His Word only being relevant to “spiritual” things and not physical things.</a:t>
            </a:r>
          </a:p>
          <a:p>
            <a:pPr marL="228600" indent="-228600" eaLnBrk="1" hangingPunct="1">
              <a:spcBef>
                <a:spcPct val="0"/>
              </a:spcBef>
            </a:pPr>
            <a:endParaRPr lang="en-CA" smtClean="0">
              <a:latin typeface="Arial" pitchFamily="34" charset="0"/>
            </a:endParaRPr>
          </a:p>
          <a:p>
            <a:pPr marL="228600" indent="-228600" eaLnBrk="1" hangingPunct="1">
              <a:spcBef>
                <a:spcPct val="0"/>
              </a:spcBef>
            </a:pPr>
            <a:endParaRPr lang="en-CA" smtClean="0">
              <a:latin typeface="Arial"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7"/>
          <p:cNvSpPr>
            <a:spLocks noGrp="1" noChangeArrowheads="1"/>
          </p:cNvSpPr>
          <p:nvPr>
            <p:ph type="sldNum" sz="quarter" idx="5"/>
          </p:nvPr>
        </p:nvSpPr>
        <p:spPr>
          <a:noFill/>
        </p:spPr>
        <p:txBody>
          <a:bodyPr/>
          <a:lstStyle/>
          <a:p>
            <a:fld id="{D1E3F068-7115-4B8F-A95F-E551F07009C5}" type="slidenum">
              <a:rPr lang="en-US" smtClean="0">
                <a:latin typeface="Arial" pitchFamily="34" charset="0"/>
              </a:rPr>
              <a:pPr/>
              <a:t>70</a:t>
            </a:fld>
            <a:endParaRPr lang="en-US" smtClean="0">
              <a:latin typeface="Arial" pitchFamily="34" charset="0"/>
            </a:endParaRPr>
          </a:p>
        </p:txBody>
      </p:sp>
      <p:sp>
        <p:nvSpPr>
          <p:cNvPr id="244739" name="Rectangle 2"/>
          <p:cNvSpPr>
            <a:spLocks noGrp="1" noRot="1" noChangeAspect="1" noChangeArrowheads="1" noTextEdit="1"/>
          </p:cNvSpPr>
          <p:nvPr>
            <p:ph type="sldImg"/>
          </p:nvPr>
        </p:nvSpPr>
        <p:spPr>
          <a:ln/>
        </p:spPr>
      </p:sp>
      <p:sp>
        <p:nvSpPr>
          <p:cNvPr id="244740" name="Rectangle 3"/>
          <p:cNvSpPr>
            <a:spLocks noGrp="1" noChangeArrowheads="1"/>
          </p:cNvSpPr>
          <p:nvPr>
            <p:ph type="body" idx="1"/>
          </p:nvPr>
        </p:nvSpPr>
        <p:spPr>
          <a:noFill/>
          <a:ln/>
        </p:spPr>
        <p:txBody>
          <a:bodyPr/>
          <a:lstStyle/>
          <a:p>
            <a:pPr eaLnBrk="1" hangingPunct="1"/>
            <a:r>
              <a:rPr lang="en-US" smtClean="0">
                <a:latin typeface="Arial" pitchFamily="34" charset="0"/>
              </a:rPr>
              <a:t>You start by trying to find out what the dimensions were supposed to be, what kind of footings were to be prepared (the ground is soft — excellent for agriculture), but work proceeds very slowly because everyone argues about how the various pieces should be assembled. What are the dimensions? How high should the structure be?</a:t>
            </a:r>
            <a:endParaRPr lang="en-CA" smtClean="0">
              <a:latin typeface="Arial" pitchFamily="34"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7"/>
          <p:cNvSpPr>
            <a:spLocks noGrp="1" noChangeArrowheads="1"/>
          </p:cNvSpPr>
          <p:nvPr>
            <p:ph type="sldNum" sz="quarter" idx="5"/>
          </p:nvPr>
        </p:nvSpPr>
        <p:spPr>
          <a:noFill/>
        </p:spPr>
        <p:txBody>
          <a:bodyPr/>
          <a:lstStyle/>
          <a:p>
            <a:fld id="{A1721150-5364-4B4A-B7EF-57895856391C}" type="slidenum">
              <a:rPr lang="en-US" smtClean="0">
                <a:latin typeface="Arial" pitchFamily="34" charset="0"/>
              </a:rPr>
              <a:pPr/>
              <a:t>71</a:t>
            </a:fld>
            <a:endParaRPr lang="en-US" smtClean="0">
              <a:latin typeface="Arial" pitchFamily="34" charset="0"/>
            </a:endParaRPr>
          </a:p>
        </p:txBody>
      </p:sp>
      <p:sp>
        <p:nvSpPr>
          <p:cNvPr id="343043" name="Rectangle 2"/>
          <p:cNvSpPr>
            <a:spLocks noGrp="1" noRot="1" noChangeAspect="1" noChangeArrowheads="1" noTextEdit="1"/>
          </p:cNvSpPr>
          <p:nvPr>
            <p:ph type="sldImg"/>
          </p:nvPr>
        </p:nvSpPr>
        <p:spPr>
          <a:ln/>
        </p:spPr>
      </p:sp>
      <p:sp>
        <p:nvSpPr>
          <p:cNvPr id="343044" name="Rectangle 3"/>
          <p:cNvSpPr>
            <a:spLocks noGrp="1" noChangeArrowheads="1"/>
          </p:cNvSpPr>
          <p:nvPr>
            <p:ph type="body" idx="1"/>
          </p:nvPr>
        </p:nvSpPr>
        <p:spPr>
          <a:noFill/>
          <a:ln/>
        </p:spPr>
        <p:txBody>
          <a:bodyPr/>
          <a:lstStyle/>
          <a:p>
            <a:pPr eaLnBrk="1" hangingPunct="1"/>
            <a:r>
              <a:rPr lang="en-US" smtClean="0">
                <a:latin typeface="Arial" pitchFamily="34" charset="0"/>
              </a:rPr>
              <a:t>And then, in the midst of all the confusion, someone finds a bundle of gold and silver sheets wrapped in plastic in the midst of the pile. Things get really excited. Obviously someone really thought cows and horses were important for they wanted to decorate the barn in a spectacular way. Others argue that the gold and silver are there to pay for more materials to make the barn bigger. Some think that the noble metals are to be used in the feed troughs to prevent contamination of the food supply. And so the discovery of the gold and silver causes more conflict rather than solving anything.</a:t>
            </a:r>
            <a:endParaRPr lang="en-CA" smtClean="0">
              <a:latin typeface="Arial" pitchFamily="34"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7"/>
          <p:cNvSpPr>
            <a:spLocks noGrp="1" noChangeArrowheads="1"/>
          </p:cNvSpPr>
          <p:nvPr>
            <p:ph type="sldNum" sz="quarter" idx="5"/>
          </p:nvPr>
        </p:nvSpPr>
        <p:spPr>
          <a:noFill/>
        </p:spPr>
        <p:txBody>
          <a:bodyPr/>
          <a:lstStyle/>
          <a:p>
            <a:fld id="{234EF137-BABD-4468-BE6F-6B6F4B799D6D}" type="slidenum">
              <a:rPr lang="en-US" smtClean="0">
                <a:latin typeface="Arial" pitchFamily="34" charset="0"/>
              </a:rPr>
              <a:pPr/>
              <a:t>72</a:t>
            </a:fld>
            <a:endParaRPr lang="en-US" smtClean="0">
              <a:latin typeface="Arial" pitchFamily="34" charset="0"/>
            </a:endParaRPr>
          </a:p>
        </p:txBody>
      </p:sp>
      <p:sp>
        <p:nvSpPr>
          <p:cNvPr id="245763" name="Rectangle 2"/>
          <p:cNvSpPr>
            <a:spLocks noGrp="1" noRot="1" noChangeAspect="1" noChangeArrowheads="1" noTextEdit="1"/>
          </p:cNvSpPr>
          <p:nvPr>
            <p:ph type="sldImg"/>
          </p:nvPr>
        </p:nvSpPr>
        <p:spPr>
          <a:ln/>
        </p:spPr>
      </p:sp>
      <p:sp>
        <p:nvSpPr>
          <p:cNvPr id="245764" name="Rectangle 3"/>
          <p:cNvSpPr>
            <a:spLocks noGrp="1" noChangeArrowheads="1"/>
          </p:cNvSpPr>
          <p:nvPr>
            <p:ph type="body" idx="1"/>
          </p:nvPr>
        </p:nvSpPr>
        <p:spPr>
          <a:noFill/>
          <a:ln/>
        </p:spPr>
        <p:txBody>
          <a:bodyPr/>
          <a:lstStyle/>
          <a:p>
            <a:pPr eaLnBrk="1" hangingPunct="1"/>
            <a:r>
              <a:rPr lang="en-US" smtClean="0">
                <a:latin typeface="Arial" pitchFamily="34" charset="0"/>
              </a:rPr>
              <a:t>And then, in the midst of all the confusion, someone finds a bundle of gold and silver sheets wrapped in plastic in the midst of the pile. Things get really excited. Obviously someone really thought cows and horses were important for they wanted to decorate the barn in a spectacular way. Others argue that the gold and silver are there to pay for more materials to make the barn bigger. Some think that the noble metals are to be used in the feed troughs to prevent contamination of the food supply. And so the discovery of the gold and silver causes more conflict rather than solving anything.</a:t>
            </a:r>
            <a:endParaRPr lang="en-CA" smtClean="0">
              <a:latin typeface="Arial" pitchFamily="34"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7"/>
          <p:cNvSpPr>
            <a:spLocks noGrp="1" noChangeArrowheads="1"/>
          </p:cNvSpPr>
          <p:nvPr>
            <p:ph type="sldNum" sz="quarter" idx="5"/>
          </p:nvPr>
        </p:nvSpPr>
        <p:spPr>
          <a:noFill/>
        </p:spPr>
        <p:txBody>
          <a:bodyPr/>
          <a:lstStyle/>
          <a:p>
            <a:fld id="{37F5B00E-8DFA-40D2-A0E5-C966FC7558B0}" type="slidenum">
              <a:rPr lang="en-US" smtClean="0">
                <a:latin typeface="Arial" pitchFamily="34" charset="0"/>
              </a:rPr>
              <a:pPr/>
              <a:t>73</a:t>
            </a:fld>
            <a:endParaRPr lang="en-US" smtClean="0">
              <a:latin typeface="Arial" pitchFamily="34" charset="0"/>
            </a:endParaRPr>
          </a:p>
        </p:txBody>
      </p:sp>
      <p:sp>
        <p:nvSpPr>
          <p:cNvPr id="344067" name="Rectangle 2"/>
          <p:cNvSpPr>
            <a:spLocks noGrp="1" noRot="1" noChangeAspect="1" noChangeArrowheads="1" noTextEdit="1"/>
          </p:cNvSpPr>
          <p:nvPr>
            <p:ph type="sldImg"/>
          </p:nvPr>
        </p:nvSpPr>
        <p:spPr>
          <a:ln/>
        </p:spPr>
      </p:sp>
      <p:sp>
        <p:nvSpPr>
          <p:cNvPr id="344068" name="Rectangle 3"/>
          <p:cNvSpPr>
            <a:spLocks noGrp="1" noChangeArrowheads="1"/>
          </p:cNvSpPr>
          <p:nvPr>
            <p:ph type="body" idx="1"/>
          </p:nvPr>
        </p:nvSpPr>
        <p:spPr>
          <a:noFill/>
          <a:ln/>
        </p:spPr>
        <p:txBody>
          <a:bodyPr/>
          <a:lstStyle/>
          <a:p>
            <a:pPr eaLnBrk="1" hangingPunct="1"/>
            <a:r>
              <a:rPr lang="en-US" smtClean="0">
                <a:latin typeface="Arial" pitchFamily="34" charset="0"/>
              </a:rPr>
              <a:t>However, one of the workers gets curious about the bundle and begins looking closely at the sheets and discovers that they have all sorts of writing on them. In fact, they are the plans for the building.</a:t>
            </a:r>
            <a:endParaRPr lang="en-CA"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7"/>
          <p:cNvSpPr>
            <a:spLocks noGrp="1" noChangeArrowheads="1"/>
          </p:cNvSpPr>
          <p:nvPr>
            <p:ph type="sldNum" sz="quarter" idx="5"/>
          </p:nvPr>
        </p:nvSpPr>
        <p:spPr>
          <a:noFill/>
        </p:spPr>
        <p:txBody>
          <a:bodyPr/>
          <a:lstStyle/>
          <a:p>
            <a:fld id="{A317FC60-AB46-47AF-89CD-9225B5046FA7}" type="slidenum">
              <a:rPr lang="en-US" smtClean="0">
                <a:latin typeface="Arial" pitchFamily="34" charset="0"/>
              </a:rPr>
              <a:pPr/>
              <a:t>8</a:t>
            </a:fld>
            <a:endParaRPr lang="en-US" smtClean="0">
              <a:latin typeface="Arial" pitchFamily="34" charset="0"/>
            </a:endParaRPr>
          </a:p>
        </p:txBody>
      </p:sp>
      <p:sp>
        <p:nvSpPr>
          <p:cNvPr id="272387" name="Rectangle 2"/>
          <p:cNvSpPr>
            <a:spLocks noGrp="1" noRot="1" noChangeAspect="1" noChangeArrowheads="1" noTextEdit="1"/>
          </p:cNvSpPr>
          <p:nvPr>
            <p:ph type="sldImg"/>
          </p:nvPr>
        </p:nvSpPr>
        <p:spPr>
          <a:ln/>
        </p:spPr>
      </p:sp>
      <p:sp>
        <p:nvSpPr>
          <p:cNvPr id="27238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7"/>
          <p:cNvSpPr>
            <a:spLocks noGrp="1" noChangeArrowheads="1"/>
          </p:cNvSpPr>
          <p:nvPr>
            <p:ph type="sldNum" sz="quarter" idx="5"/>
          </p:nvPr>
        </p:nvSpPr>
        <p:spPr>
          <a:noFill/>
        </p:spPr>
        <p:txBody>
          <a:bodyPr/>
          <a:lstStyle/>
          <a:p>
            <a:fld id="{ABB5F52C-F1FF-46B7-8F7E-683C3CC4D0B2}" type="slidenum">
              <a:rPr lang="en-US" smtClean="0">
                <a:latin typeface="Arial" pitchFamily="34" charset="0"/>
              </a:rPr>
              <a:pPr/>
              <a:t>74</a:t>
            </a:fld>
            <a:endParaRPr lang="en-US" smtClean="0">
              <a:latin typeface="Arial" pitchFamily="34" charset="0"/>
            </a:endParaRPr>
          </a:p>
        </p:txBody>
      </p:sp>
      <p:sp>
        <p:nvSpPr>
          <p:cNvPr id="246787" name="Rectangle 2"/>
          <p:cNvSpPr>
            <a:spLocks noGrp="1" noRot="1" noChangeAspect="1" noChangeArrowheads="1" noTextEdit="1"/>
          </p:cNvSpPr>
          <p:nvPr>
            <p:ph type="sldImg"/>
          </p:nvPr>
        </p:nvSpPr>
        <p:spPr>
          <a:ln/>
        </p:spPr>
      </p:sp>
      <p:sp>
        <p:nvSpPr>
          <p:cNvPr id="246788" name="Rectangle 3"/>
          <p:cNvSpPr>
            <a:spLocks noGrp="1" noChangeArrowheads="1"/>
          </p:cNvSpPr>
          <p:nvPr>
            <p:ph type="body" idx="1"/>
          </p:nvPr>
        </p:nvSpPr>
        <p:spPr>
          <a:noFill/>
          <a:ln/>
        </p:spPr>
        <p:txBody>
          <a:bodyPr/>
          <a:lstStyle/>
          <a:p>
            <a:pPr eaLnBrk="1" hangingPunct="1"/>
            <a:r>
              <a:rPr lang="en-US" smtClean="0">
                <a:latin typeface="Arial" pitchFamily="34" charset="0"/>
              </a:rPr>
              <a:t>However, one of the workers gets curious about the bundle and begins looking closely at the sheets and discovers that they have all sorts of writing on them. In fact, they are the plans for the building.</a:t>
            </a:r>
            <a:endParaRPr lang="en-CA" smtClean="0">
              <a:latin typeface="Arial" pitchFamily="34"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7"/>
          <p:cNvSpPr>
            <a:spLocks noGrp="1" noChangeArrowheads="1"/>
          </p:cNvSpPr>
          <p:nvPr>
            <p:ph type="sldNum" sz="quarter" idx="5"/>
          </p:nvPr>
        </p:nvSpPr>
        <p:spPr>
          <a:noFill/>
        </p:spPr>
        <p:txBody>
          <a:bodyPr/>
          <a:lstStyle/>
          <a:p>
            <a:fld id="{011E312E-2BE2-4F52-A560-C7C9A5B6A1BC}" type="slidenum">
              <a:rPr lang="en-US" smtClean="0">
                <a:latin typeface="Arial" pitchFamily="34" charset="0"/>
              </a:rPr>
              <a:pPr/>
              <a:t>75</a:t>
            </a:fld>
            <a:endParaRPr lang="en-US" smtClean="0">
              <a:latin typeface="Arial" pitchFamily="34" charset="0"/>
            </a:endParaRPr>
          </a:p>
        </p:txBody>
      </p:sp>
      <p:sp>
        <p:nvSpPr>
          <p:cNvPr id="345091" name="Rectangle 2"/>
          <p:cNvSpPr>
            <a:spLocks noGrp="1" noRot="1" noChangeAspect="1" noChangeArrowheads="1" noTextEdit="1"/>
          </p:cNvSpPr>
          <p:nvPr>
            <p:ph type="sldImg"/>
          </p:nvPr>
        </p:nvSpPr>
        <p:spPr>
          <a:xfrm>
            <a:off x="2033588" y="533400"/>
            <a:ext cx="2944812" cy="2208213"/>
          </a:xfrm>
          <a:ln/>
        </p:spPr>
      </p:sp>
      <p:sp>
        <p:nvSpPr>
          <p:cNvPr id="345092" name="Rectangle 3"/>
          <p:cNvSpPr>
            <a:spLocks noGrp="1" noChangeArrowheads="1"/>
          </p:cNvSpPr>
          <p:nvPr>
            <p:ph type="body" idx="1"/>
          </p:nvPr>
        </p:nvSpPr>
        <p:spPr>
          <a:xfrm>
            <a:off x="609600" y="2971800"/>
            <a:ext cx="5792788" cy="5715000"/>
          </a:xfrm>
          <a:noFill/>
          <a:ln/>
        </p:spPr>
        <p:txBody>
          <a:bodyPr/>
          <a:lstStyle/>
          <a:p>
            <a:pPr eaLnBrk="1" hangingPunct="1"/>
            <a:r>
              <a:rPr lang="en-US" smtClean="0">
                <a:latin typeface="Arial" pitchFamily="34" charset="0"/>
              </a:rPr>
              <a:t>Temple of Heaven, Beijing, China</a:t>
            </a:r>
          </a:p>
          <a:p>
            <a:pPr eaLnBrk="1" hangingPunct="1"/>
            <a:r>
              <a:rPr lang="en-US" smtClean="0">
                <a:latin typeface="Arial" pitchFamily="34" charset="0"/>
              </a:rPr>
              <a:t>When they are read carefully, it is obvious that they are not the plans for a barn, but for a cathedral. Some argue that seeing so much work has been done on the barn you might as well continue, others don’t want to disappoint the cows, but a few want to tear down the work that has been done and start over to make the building that was intended. The old has to be removed because the plans reveal that the solid rock bluff in the corner of the field that was useless for a barn, is supposed to be the foundation of the cathedral. The gold and silver aren’t to make a beautiful barn or even to make rust-proof troughs, but to glorify the God of all the earth.</a:t>
            </a:r>
          </a:p>
          <a:p>
            <a:pPr eaLnBrk="1" hangingPunct="1"/>
            <a:r>
              <a:rPr lang="en-US" smtClean="0">
                <a:latin typeface="Arial" pitchFamily="34" charset="0"/>
              </a:rPr>
              <a:t>We must be sure that when we start considering the matter of Biblical integration that we don’t allow the world’s philosophy or even our natural tendencies to guide the process. We must instead build on the foundation that has already been laid — Jesus Christ — and allow the Scriptures, the living Word of Almighty God, to direct everything that we build on that foundation. Only in this way will we produce anything of lasting, eternal value in our personal lives, in our families, in our churches and in our schools.</a:t>
            </a:r>
          </a:p>
          <a:p>
            <a:pPr eaLnBrk="1" hangingPunct="1"/>
            <a:r>
              <a:rPr lang="en-US" smtClean="0">
                <a:latin typeface="Arial" pitchFamily="34" charset="0"/>
              </a:rPr>
              <a:t>We must, therefore, begin by studying the Biblical framework of reality. We need to know the broad outlines of the plan that God has revealed to us so that as we fit together the pieces for which we are responsible we can do so with confidence and great joy. Jesus, the master Architect, is building His church and even though we may never have the opportunity to see more than a small corner of it, we can be sure that all that we do is integrated into His plan and He has promised to reward every faithful servant that build for His glory.</a:t>
            </a:r>
            <a:endParaRPr lang="en-US" b="1" i="1" smtClean="0">
              <a:latin typeface="Arial" pitchFamily="34" charset="0"/>
            </a:endParaRPr>
          </a:p>
          <a:p>
            <a:pPr eaLnBrk="1" hangingPunct="1"/>
            <a:r>
              <a:rPr lang="en-US" i="1" smtClean="0">
                <a:latin typeface="Arial" pitchFamily="34" charset="0"/>
              </a:rPr>
              <a:t>Hebrews 11:6</a:t>
            </a:r>
            <a:br>
              <a:rPr lang="en-US" i="1" smtClean="0">
                <a:latin typeface="Arial" pitchFamily="34" charset="0"/>
              </a:rPr>
            </a:br>
            <a:r>
              <a:rPr lang="en-US" i="1" smtClean="0">
                <a:latin typeface="Arial" pitchFamily="34" charset="0"/>
              </a:rPr>
              <a:t> And without faith it is impossible to please God, because anyone who comes to him must believe that he exists and that he rewards those who earnestly seek him.</a:t>
            </a:r>
            <a:endParaRPr lang="en-US" smtClean="0">
              <a:latin typeface="Arial" pitchFamily="34" charset="0"/>
            </a:endParaRPr>
          </a:p>
          <a:p>
            <a:pPr eaLnBrk="1" hangingPunct="1"/>
            <a:r>
              <a:rPr lang="en-US" smtClean="0">
                <a:latin typeface="Arial" pitchFamily="34" charset="0"/>
              </a:rPr>
              <a:t>“In order for this kind of integration to take place, both students and teachers must be engaged in solid Bible study which makes them increasingly familiar with what the Bible says. In addition, every teacher must make a serious effort to learn what is taught in the Scriptures that relates to topics in his own curriculum.” (Haycock, 1981, x).</a:t>
            </a: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7"/>
          <p:cNvSpPr>
            <a:spLocks noGrp="1" noChangeArrowheads="1"/>
          </p:cNvSpPr>
          <p:nvPr>
            <p:ph type="sldNum" sz="quarter" idx="5"/>
          </p:nvPr>
        </p:nvSpPr>
        <p:spPr>
          <a:noFill/>
        </p:spPr>
        <p:txBody>
          <a:bodyPr/>
          <a:lstStyle/>
          <a:p>
            <a:fld id="{90A14292-C468-48D8-AE17-6D9317817BD8}" type="slidenum">
              <a:rPr lang="en-US" smtClean="0">
                <a:latin typeface="Arial" pitchFamily="34" charset="0"/>
              </a:rPr>
              <a:pPr/>
              <a:t>78</a:t>
            </a:fld>
            <a:endParaRPr lang="en-US" smtClean="0">
              <a:latin typeface="Arial" pitchFamily="34" charset="0"/>
            </a:endParaRPr>
          </a:p>
        </p:txBody>
      </p:sp>
      <p:sp>
        <p:nvSpPr>
          <p:cNvPr id="248835" name="Rectangle 2"/>
          <p:cNvSpPr>
            <a:spLocks noGrp="1" noRot="1" noChangeAspect="1" noChangeArrowheads="1" noTextEdit="1"/>
          </p:cNvSpPr>
          <p:nvPr>
            <p:ph type="sldImg"/>
          </p:nvPr>
        </p:nvSpPr>
        <p:spPr>
          <a:ln/>
        </p:spPr>
      </p:sp>
      <p:sp>
        <p:nvSpPr>
          <p:cNvPr id="248836" name="Rectangle 3"/>
          <p:cNvSpPr>
            <a:spLocks noGrp="1" noChangeArrowheads="1"/>
          </p:cNvSpPr>
          <p:nvPr>
            <p:ph type="body" idx="1"/>
          </p:nvPr>
        </p:nvSpPr>
        <p:spPr>
          <a:noFill/>
          <a:ln/>
        </p:spPr>
        <p:txBody>
          <a:bodyPr/>
          <a:lstStyle/>
          <a:p>
            <a:pPr marL="247650" indent="-247650" eaLnBrk="1" hangingPunct="1">
              <a:lnSpc>
                <a:spcPct val="90000"/>
              </a:lnSpc>
            </a:pPr>
            <a:r>
              <a:rPr lang="en-US" sz="1000" smtClean="0">
                <a:latin typeface="Arial" pitchFamily="34" charset="0"/>
              </a:rPr>
              <a:t>What passages of Scripture have had the greatest impact on your thinking and practise as a teacher? </a:t>
            </a:r>
          </a:p>
          <a:p>
            <a:pPr marL="704850" lvl="1" indent="-247650" eaLnBrk="1" hangingPunct="1">
              <a:lnSpc>
                <a:spcPct val="90000"/>
              </a:lnSpc>
            </a:pPr>
            <a:r>
              <a:rPr lang="en-US" sz="1000" smtClean="0">
                <a:latin typeface="Arial" pitchFamily="34" charset="0"/>
              </a:rPr>
              <a:t>Explain how the selected verses have affected your thinking. </a:t>
            </a:r>
          </a:p>
          <a:p>
            <a:pPr marL="704850" lvl="1" indent="-247650" eaLnBrk="1" hangingPunct="1">
              <a:lnSpc>
                <a:spcPct val="90000"/>
              </a:lnSpc>
            </a:pPr>
            <a:r>
              <a:rPr lang="en-US" sz="1000" smtClean="0">
                <a:latin typeface="Arial" pitchFamily="34" charset="0"/>
              </a:rPr>
              <a:t>Illustrate how they have changed your practise. </a:t>
            </a:r>
          </a:p>
          <a:p>
            <a:pPr marL="247650" indent="-247650" eaLnBrk="1" hangingPunct="1">
              <a:lnSpc>
                <a:spcPct val="90000"/>
              </a:lnSpc>
            </a:pPr>
            <a:r>
              <a:rPr lang="en-US" sz="1000" smtClean="0">
                <a:latin typeface="Arial" pitchFamily="34" charset="0"/>
              </a:rPr>
              <a:t>How does Christ fit in education? What is the role of the Bible in the classroom? </a:t>
            </a:r>
          </a:p>
          <a:p>
            <a:pPr marL="704850" lvl="1" indent="-247650" eaLnBrk="1" hangingPunct="1">
              <a:lnSpc>
                <a:spcPct val="90000"/>
              </a:lnSpc>
            </a:pPr>
            <a:r>
              <a:rPr lang="en-US" sz="1000" smtClean="0">
                <a:latin typeface="Arial" pitchFamily="34" charset="0"/>
              </a:rPr>
              <a:t>Does the kind of school in which you teach make a difference in your answers? </a:t>
            </a:r>
          </a:p>
          <a:p>
            <a:pPr marL="704850" lvl="1" indent="-247650" eaLnBrk="1" hangingPunct="1">
              <a:lnSpc>
                <a:spcPct val="90000"/>
              </a:lnSpc>
            </a:pPr>
            <a:r>
              <a:rPr lang="en-US" sz="1000" smtClean="0">
                <a:latin typeface="Arial" pitchFamily="34" charset="0"/>
              </a:rPr>
              <a:t>What are the greatest hindrances to Christ and the Bible having their proper place in your classroom? </a:t>
            </a:r>
          </a:p>
          <a:p>
            <a:pPr marL="704850" lvl="1" indent="-247650" eaLnBrk="1" hangingPunct="1">
              <a:lnSpc>
                <a:spcPct val="90000"/>
              </a:lnSpc>
            </a:pPr>
            <a:r>
              <a:rPr lang="en-US" sz="1000" smtClean="0">
                <a:latin typeface="Arial" pitchFamily="34" charset="0"/>
              </a:rPr>
              <a:t>Do your students understand what Christ-in education should be? </a:t>
            </a:r>
          </a:p>
          <a:p>
            <a:pPr marL="1162050" lvl="2" indent="-247650" eaLnBrk="1" hangingPunct="1">
              <a:lnSpc>
                <a:spcPct val="90000"/>
              </a:lnSpc>
            </a:pPr>
            <a:r>
              <a:rPr lang="en-US" sz="1000" smtClean="0">
                <a:latin typeface="Arial" pitchFamily="34" charset="0"/>
              </a:rPr>
              <a:t>Can they tell others what they know? </a:t>
            </a:r>
          </a:p>
          <a:p>
            <a:pPr marL="1162050" lvl="2" indent="-247650" eaLnBrk="1" hangingPunct="1">
              <a:lnSpc>
                <a:spcPct val="90000"/>
              </a:lnSpc>
            </a:pPr>
            <a:r>
              <a:rPr lang="en-US" sz="1000" smtClean="0">
                <a:latin typeface="Arial" pitchFamily="34" charset="0"/>
              </a:rPr>
              <a:t>Are they committed to giving Christ and the Bible their proper place? </a:t>
            </a:r>
          </a:p>
          <a:p>
            <a:pPr marL="247650" indent="-247650" eaLnBrk="1" hangingPunct="1">
              <a:lnSpc>
                <a:spcPct val="90000"/>
              </a:lnSpc>
            </a:pPr>
            <a:r>
              <a:rPr lang="en-US" sz="1000" smtClean="0">
                <a:latin typeface="Arial" pitchFamily="34" charset="0"/>
              </a:rPr>
              <a:t>How does God the Father and the Holy Spirit fit into education? </a:t>
            </a:r>
          </a:p>
          <a:p>
            <a:pPr marL="704850" lvl="1" indent="-247650" eaLnBrk="1" hangingPunct="1">
              <a:lnSpc>
                <a:spcPct val="90000"/>
              </a:lnSpc>
            </a:pPr>
            <a:r>
              <a:rPr lang="en-US" sz="1000" smtClean="0">
                <a:latin typeface="Arial" pitchFamily="34" charset="0"/>
              </a:rPr>
              <a:t>How does their role differ from that of Christ? </a:t>
            </a:r>
          </a:p>
          <a:p>
            <a:pPr marL="704850" lvl="1" indent="-247650" eaLnBrk="1" hangingPunct="1">
              <a:lnSpc>
                <a:spcPct val="90000"/>
              </a:lnSpc>
            </a:pPr>
            <a:r>
              <a:rPr lang="en-US" sz="1000" smtClean="0">
                <a:latin typeface="Arial" pitchFamily="34" charset="0"/>
              </a:rPr>
              <a:t>What does Christ bring to education that was not present in the Old Testament? </a:t>
            </a:r>
          </a:p>
          <a:p>
            <a:pPr marL="247650" indent="-247650" eaLnBrk="1" hangingPunct="1">
              <a:lnSpc>
                <a:spcPct val="90000"/>
              </a:lnSpc>
            </a:pPr>
            <a:r>
              <a:rPr lang="en-US" sz="1000" smtClean="0">
                <a:latin typeface="Arial" pitchFamily="34" charset="0"/>
              </a:rPr>
              <a:t>Why are you interested in teaching abroad? </a:t>
            </a:r>
          </a:p>
          <a:p>
            <a:pPr marL="704850" lvl="1" indent="-247650" eaLnBrk="1" hangingPunct="1">
              <a:lnSpc>
                <a:spcPct val="90000"/>
              </a:lnSpc>
            </a:pPr>
            <a:r>
              <a:rPr lang="en-US" sz="1000" smtClean="0">
                <a:latin typeface="Arial" pitchFamily="34" charset="0"/>
              </a:rPr>
              <a:t>What do you feel are the greatest needs in missions? </a:t>
            </a:r>
          </a:p>
          <a:p>
            <a:pPr marL="704850" lvl="1" indent="-247650" eaLnBrk="1" hangingPunct="1">
              <a:lnSpc>
                <a:spcPct val="90000"/>
              </a:lnSpc>
            </a:pPr>
            <a:r>
              <a:rPr lang="en-US" sz="1000" smtClean="0">
                <a:latin typeface="Arial" pitchFamily="34" charset="0"/>
              </a:rPr>
              <a:t>How do teachers fit in missions? </a:t>
            </a:r>
          </a:p>
          <a:p>
            <a:pPr marL="704850" lvl="1" indent="-247650" eaLnBrk="1" hangingPunct="1">
              <a:lnSpc>
                <a:spcPct val="90000"/>
              </a:lnSpc>
            </a:pPr>
            <a:r>
              <a:rPr lang="en-US" sz="1000" smtClean="0">
                <a:latin typeface="Arial" pitchFamily="34" charset="0"/>
              </a:rPr>
              <a:t>What experience and skills do you have that you can share with other teachers? </a:t>
            </a:r>
          </a:p>
          <a:p>
            <a:pPr marL="704850" lvl="1" indent="-247650" eaLnBrk="1" hangingPunct="1">
              <a:lnSpc>
                <a:spcPct val="90000"/>
              </a:lnSpc>
            </a:pPr>
            <a:r>
              <a:rPr lang="en-US" sz="1000" smtClean="0">
                <a:latin typeface="Arial" pitchFamily="34" charset="0"/>
              </a:rPr>
              <a:t>What do you expect will be the most difficult adjustment for you in teaching overseas? </a:t>
            </a:r>
          </a:p>
          <a:p>
            <a:pPr marL="704850" lvl="1" indent="-247650" eaLnBrk="1" hangingPunct="1">
              <a:lnSpc>
                <a:spcPct val="90000"/>
              </a:lnSpc>
            </a:pPr>
            <a:r>
              <a:rPr lang="en-US" sz="1000" smtClean="0">
                <a:latin typeface="Arial" pitchFamily="34" charset="0"/>
              </a:rPr>
              <a:t>What does the expression "missional Christian education" mean to you? </a:t>
            </a:r>
          </a:p>
          <a:p>
            <a:pPr marL="247650" indent="-247650" eaLnBrk="1" hangingPunct="1">
              <a:lnSpc>
                <a:spcPct val="90000"/>
              </a:lnSpc>
            </a:pPr>
            <a:r>
              <a:rPr lang="en-US" sz="1000" smtClean="0">
                <a:latin typeface="Arial" pitchFamily="34" charset="0"/>
              </a:rPr>
              <a:t>What are the most influential books/articles that you have read regarding Christian education? </a:t>
            </a:r>
          </a:p>
          <a:p>
            <a:pPr marL="704850" lvl="1" indent="-247650" eaLnBrk="1" hangingPunct="1">
              <a:lnSpc>
                <a:spcPct val="90000"/>
              </a:lnSpc>
            </a:pPr>
            <a:r>
              <a:rPr lang="en-US" sz="1000" smtClean="0">
                <a:latin typeface="Arial" pitchFamily="34" charset="0"/>
              </a:rPr>
              <a:t>What have you read in the past year on this topic? </a:t>
            </a:r>
          </a:p>
          <a:p>
            <a:pPr marL="704850" lvl="1" indent="-247650" eaLnBrk="1" hangingPunct="1">
              <a:lnSpc>
                <a:spcPct val="90000"/>
              </a:lnSpc>
            </a:pPr>
            <a:r>
              <a:rPr lang="en-US" sz="1000" smtClean="0">
                <a:latin typeface="Arial" pitchFamily="34" charset="0"/>
              </a:rPr>
              <a:t>What have you heard in the past year on this topic? </a:t>
            </a:r>
          </a:p>
          <a:p>
            <a:pPr marL="247650" indent="-247650" eaLnBrk="1" hangingPunct="1">
              <a:lnSpc>
                <a:spcPct val="90000"/>
              </a:lnSpc>
            </a:pPr>
            <a:endParaRPr lang="en-US" sz="1000" smtClean="0">
              <a:latin typeface="Arial" pitchFamily="34"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7"/>
          <p:cNvSpPr>
            <a:spLocks noGrp="1" noChangeArrowheads="1"/>
          </p:cNvSpPr>
          <p:nvPr>
            <p:ph type="sldNum" sz="quarter" idx="5"/>
          </p:nvPr>
        </p:nvSpPr>
        <p:spPr>
          <a:noFill/>
        </p:spPr>
        <p:txBody>
          <a:bodyPr/>
          <a:lstStyle/>
          <a:p>
            <a:fld id="{56AD5A7F-963E-4E6A-9C55-8F67141F189E}" type="slidenum">
              <a:rPr lang="en-US" smtClean="0">
                <a:latin typeface="Arial" pitchFamily="34" charset="0"/>
              </a:rPr>
              <a:pPr/>
              <a:t>79</a:t>
            </a:fld>
            <a:endParaRPr lang="en-US" smtClean="0">
              <a:latin typeface="Arial" pitchFamily="34" charset="0"/>
            </a:endParaRPr>
          </a:p>
        </p:txBody>
      </p:sp>
      <p:sp>
        <p:nvSpPr>
          <p:cNvPr id="249859" name="Rectangle 2"/>
          <p:cNvSpPr>
            <a:spLocks noGrp="1" noRot="1" noChangeAspect="1" noChangeArrowheads="1" noTextEdit="1"/>
          </p:cNvSpPr>
          <p:nvPr>
            <p:ph type="sldImg"/>
          </p:nvPr>
        </p:nvSpPr>
        <p:spPr>
          <a:ln/>
        </p:spPr>
      </p:sp>
      <p:sp>
        <p:nvSpPr>
          <p:cNvPr id="249860" name="Rectangle 3"/>
          <p:cNvSpPr>
            <a:spLocks noGrp="1" noChangeArrowheads="1"/>
          </p:cNvSpPr>
          <p:nvPr>
            <p:ph type="body" idx="1"/>
          </p:nvPr>
        </p:nvSpPr>
        <p:spPr>
          <a:noFill/>
          <a:ln/>
        </p:spPr>
        <p:txBody>
          <a:bodyPr/>
          <a:lstStyle/>
          <a:p>
            <a:pPr marL="228600" indent="-228600" eaLnBrk="1" hangingPunct="1"/>
            <a:endParaRPr lang="en-US" smtClean="0">
              <a:latin typeface="Arial" pitchFamily="34"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a:noFill/>
        </p:spPr>
        <p:txBody>
          <a:bodyPr/>
          <a:lstStyle/>
          <a:p>
            <a:fld id="{81215504-0AAF-457D-9387-F6827A363B87}" type="slidenum">
              <a:rPr lang="en-US" smtClean="0">
                <a:latin typeface="Arial" pitchFamily="34" charset="0"/>
              </a:rPr>
              <a:pPr/>
              <a:t>80</a:t>
            </a:fld>
            <a:endParaRPr lang="en-US" smtClean="0">
              <a:latin typeface="Arial" pitchFamily="34" charset="0"/>
            </a:endParaRPr>
          </a:p>
        </p:txBody>
      </p:sp>
      <p:sp>
        <p:nvSpPr>
          <p:cNvPr id="250883" name="Rectangle 2"/>
          <p:cNvSpPr>
            <a:spLocks noGrp="1" noRot="1" noChangeAspect="1" noChangeArrowheads="1" noTextEdit="1"/>
          </p:cNvSpPr>
          <p:nvPr>
            <p:ph type="sldImg"/>
          </p:nvPr>
        </p:nvSpPr>
        <p:spPr>
          <a:ln/>
        </p:spPr>
      </p:sp>
      <p:sp>
        <p:nvSpPr>
          <p:cNvPr id="250884" name="Rectangle 3"/>
          <p:cNvSpPr>
            <a:spLocks noGrp="1" noChangeArrowheads="1"/>
          </p:cNvSpPr>
          <p:nvPr>
            <p:ph type="body" idx="1"/>
          </p:nvPr>
        </p:nvSpPr>
        <p:spPr>
          <a:xfrm>
            <a:off x="685800" y="4343400"/>
            <a:ext cx="5486400" cy="4114800"/>
          </a:xfrm>
          <a:noFill/>
          <a:ln/>
        </p:spPr>
        <p:txBody>
          <a:bodyPr/>
          <a:lstStyle/>
          <a:p>
            <a:pPr eaLnBrk="1" hangingPunct="1"/>
            <a:r>
              <a:rPr lang="en-CA" smtClean="0">
                <a:latin typeface="Arial" pitchFamily="34" charset="0"/>
              </a:rPr>
              <a:t>It takes one to make one – disciples that is.</a:t>
            </a:r>
          </a:p>
          <a:p>
            <a:pPr eaLnBrk="1" hangingPunct="1"/>
            <a:endParaRPr lang="en-CA" smtClean="0">
              <a:latin typeface="Arial" pitchFamily="34" charset="0"/>
            </a:endParaRPr>
          </a:p>
          <a:p>
            <a:pPr eaLnBrk="1" hangingPunct="1"/>
            <a:r>
              <a:rPr lang="en-GB" smtClean="0">
                <a:latin typeface="Arial" pitchFamily="34" charset="0"/>
              </a:rPr>
              <a:t>The goal is to </a:t>
            </a:r>
            <a:r>
              <a:rPr lang="en-GB" b="1" smtClean="0">
                <a:latin typeface="Arial" pitchFamily="34" charset="0"/>
              </a:rPr>
              <a:t>make disciples of all nations</a:t>
            </a:r>
            <a:r>
              <a:rPr lang="en-GB" smtClean="0">
                <a:latin typeface="Arial" pitchFamily="34" charset="0"/>
              </a:rPr>
              <a:t>—not converts. The goal isn’t even to witness to everyone in all the world. The goal is to make disciples—people who are actively following Christ, imitating Him. </a:t>
            </a:r>
          </a:p>
          <a:p>
            <a:pPr eaLnBrk="1" hangingPunct="1"/>
            <a:r>
              <a:rPr lang="en-GB" smtClean="0">
                <a:latin typeface="Arial" pitchFamily="34" charset="0"/>
              </a:rPr>
              <a:t>The foundation for everything we do is Christ’s authority which is not just a “pie-in-the-sky-by-and–by” kind of authority, but very definitely applies on earth as well as heaven. This isn’t something detached from us either for He is </a:t>
            </a:r>
            <a:r>
              <a:rPr lang="en-GB" b="1" smtClean="0">
                <a:latin typeface="Arial" pitchFamily="34" charset="0"/>
              </a:rPr>
              <a:t>always</a:t>
            </a:r>
            <a:r>
              <a:rPr lang="en-GB" smtClean="0">
                <a:latin typeface="Arial" pitchFamily="34" charset="0"/>
              </a:rPr>
              <a:t> with us.</a:t>
            </a:r>
          </a:p>
          <a:p>
            <a:pPr eaLnBrk="1" hangingPunct="1"/>
            <a:r>
              <a:rPr lang="en-GB" smtClean="0">
                <a:latin typeface="Arial" pitchFamily="34" charset="0"/>
              </a:rPr>
              <a:t>The method:</a:t>
            </a:r>
          </a:p>
          <a:p>
            <a:pPr eaLnBrk="1" hangingPunct="1"/>
            <a:r>
              <a:rPr lang="en-GB" smtClean="0">
                <a:latin typeface="Arial" pitchFamily="34" charset="0"/>
              </a:rPr>
              <a:t>1. Go – the disciples don’t come to us, we have to go to them</a:t>
            </a:r>
          </a:p>
          <a:p>
            <a:pPr eaLnBrk="1" hangingPunct="1"/>
            <a:r>
              <a:rPr lang="en-GB" smtClean="0">
                <a:latin typeface="Arial" pitchFamily="34" charset="0"/>
              </a:rPr>
              <a:t>2. Baptizing – physical act is vital, but so is the spiritual truth of identification with the death and resurrection of Christ, obedience to God the Father, dependency on the power of the Holy Spirit, unity with the body of Christ</a:t>
            </a:r>
          </a:p>
          <a:p>
            <a:pPr eaLnBrk="1" hangingPunct="1"/>
            <a:r>
              <a:rPr lang="en-GB" smtClean="0">
                <a:latin typeface="Arial" pitchFamily="34" charset="0"/>
              </a:rPr>
              <a:t>3. Teaching – obedience to everything Christ has commanded</a:t>
            </a:r>
          </a:p>
          <a:p>
            <a:pPr eaLnBrk="1" hangingPunct="1"/>
            <a:r>
              <a:rPr lang="en-GB" smtClean="0">
                <a:latin typeface="Arial" pitchFamily="34" charset="0"/>
              </a:rPr>
              <a:t>If you’re not teaching, you’re not fulfilling the Great Commission of Jesus, because that’s how disciples are made.</a:t>
            </a:r>
            <a:endParaRPr lang="en-CA" smtClean="0">
              <a:latin typeface="Arial" pitchFamily="34" charset="0"/>
            </a:endParaRPr>
          </a:p>
          <a:p>
            <a:pPr eaLnBrk="1" hangingPunct="1"/>
            <a:endParaRPr lang="en-US" smtClean="0">
              <a:latin typeface="Arial" pitchFamily="34"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7"/>
          <p:cNvSpPr>
            <a:spLocks noGrp="1" noChangeArrowheads="1"/>
          </p:cNvSpPr>
          <p:nvPr>
            <p:ph type="sldNum" sz="quarter" idx="5"/>
          </p:nvPr>
        </p:nvSpPr>
        <p:spPr>
          <a:noFill/>
        </p:spPr>
        <p:txBody>
          <a:bodyPr/>
          <a:lstStyle/>
          <a:p>
            <a:fld id="{21136EDE-0DC3-4D97-AC3D-774965021260}" type="slidenum">
              <a:rPr lang="en-US" smtClean="0">
                <a:latin typeface="Arial" pitchFamily="34" charset="0"/>
              </a:rPr>
              <a:pPr/>
              <a:t>81</a:t>
            </a:fld>
            <a:endParaRPr lang="en-US" smtClean="0">
              <a:latin typeface="Arial" pitchFamily="34" charset="0"/>
            </a:endParaRPr>
          </a:p>
        </p:txBody>
      </p:sp>
      <p:sp>
        <p:nvSpPr>
          <p:cNvPr id="251907" name="Rectangle 2"/>
          <p:cNvSpPr>
            <a:spLocks noGrp="1" noRot="1" noChangeAspect="1" noChangeArrowheads="1" noTextEdit="1"/>
          </p:cNvSpPr>
          <p:nvPr>
            <p:ph type="sldImg"/>
          </p:nvPr>
        </p:nvSpPr>
        <p:spPr>
          <a:xfrm>
            <a:off x="1144588" y="685800"/>
            <a:ext cx="4572000" cy="3429000"/>
          </a:xfrm>
          <a:ln/>
        </p:spPr>
      </p:sp>
      <p:sp>
        <p:nvSpPr>
          <p:cNvPr id="251908" name="Rectangle 3"/>
          <p:cNvSpPr>
            <a:spLocks noGrp="1" noChangeArrowheads="1"/>
          </p:cNvSpPr>
          <p:nvPr>
            <p:ph type="body" idx="1"/>
          </p:nvPr>
        </p:nvSpPr>
        <p:spPr>
          <a:xfrm>
            <a:off x="687388" y="4343400"/>
            <a:ext cx="5483225" cy="4114800"/>
          </a:xfrm>
          <a:noFill/>
          <a:ln/>
        </p:spPr>
        <p:txBody>
          <a:bodyPr/>
          <a:lstStyle/>
          <a:p>
            <a:pPr eaLnBrk="1" hangingPunct="1"/>
            <a:r>
              <a:rPr lang="en-GB" smtClean="0">
                <a:latin typeface="Arial" pitchFamily="34" charset="0"/>
              </a:rPr>
              <a:t>Where in these verses does it mention evangelism and church-planting? </a:t>
            </a:r>
          </a:p>
          <a:p>
            <a:pPr eaLnBrk="1" hangingPunct="1"/>
            <a:r>
              <a:rPr lang="en-GB" smtClean="0">
                <a:latin typeface="Arial" pitchFamily="34" charset="0"/>
              </a:rPr>
              <a:t>Evangelism is pre-education; it is implied but not specifically stated.</a:t>
            </a:r>
            <a:endParaRPr lang="en-CA" smtClean="0">
              <a:latin typeface="Arial" pitchFamily="34" charset="0"/>
            </a:endParaRPr>
          </a:p>
          <a:p>
            <a:pPr eaLnBrk="1" hangingPunct="1"/>
            <a:endParaRPr lang="en-CA" smtClean="0">
              <a:latin typeface="Arial" pitchFamily="34"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7"/>
          <p:cNvSpPr>
            <a:spLocks noGrp="1" noChangeArrowheads="1"/>
          </p:cNvSpPr>
          <p:nvPr>
            <p:ph type="sldNum" sz="quarter" idx="5"/>
          </p:nvPr>
        </p:nvSpPr>
        <p:spPr>
          <a:noFill/>
        </p:spPr>
        <p:txBody>
          <a:bodyPr/>
          <a:lstStyle/>
          <a:p>
            <a:fld id="{6C236E9B-E218-4E2C-8925-F90ECD286B8C}" type="slidenum">
              <a:rPr lang="en-US" smtClean="0">
                <a:latin typeface="Arial" pitchFamily="34" charset="0"/>
              </a:rPr>
              <a:pPr/>
              <a:t>82</a:t>
            </a:fld>
            <a:endParaRPr lang="en-US" smtClean="0">
              <a:latin typeface="Arial" pitchFamily="34" charset="0"/>
            </a:endParaRPr>
          </a:p>
        </p:txBody>
      </p:sp>
      <p:sp>
        <p:nvSpPr>
          <p:cNvPr id="252931" name="Rectangle 2"/>
          <p:cNvSpPr>
            <a:spLocks noGrp="1" noRot="1" noChangeAspect="1" noChangeArrowheads="1" noTextEdit="1"/>
          </p:cNvSpPr>
          <p:nvPr>
            <p:ph type="sldImg"/>
          </p:nvPr>
        </p:nvSpPr>
        <p:spPr>
          <a:ln/>
        </p:spPr>
      </p:sp>
      <p:sp>
        <p:nvSpPr>
          <p:cNvPr id="252932" name="Rectangle 3"/>
          <p:cNvSpPr>
            <a:spLocks noGrp="1" noChangeArrowheads="1"/>
          </p:cNvSpPr>
          <p:nvPr>
            <p:ph type="body" idx="1"/>
          </p:nvPr>
        </p:nvSpPr>
        <p:spPr>
          <a:xfrm>
            <a:off x="685800" y="4343400"/>
            <a:ext cx="5486400" cy="4114800"/>
          </a:xfrm>
          <a:noFill/>
          <a:ln/>
        </p:spPr>
        <p:txBody>
          <a:bodyPr/>
          <a:lstStyle/>
          <a:p>
            <a:pPr eaLnBrk="1" hangingPunct="1"/>
            <a:r>
              <a:rPr lang="en-US" smtClean="0">
                <a:latin typeface="Arial" pitchFamily="34" charset="0"/>
              </a:rPr>
              <a:t>Luke 4:18-21  </a:t>
            </a:r>
          </a:p>
          <a:p>
            <a:pPr eaLnBrk="1" hangingPunct="1"/>
            <a:r>
              <a:rPr lang="en-US" smtClean="0">
                <a:latin typeface="Arial" pitchFamily="34" charset="0"/>
              </a:rPr>
              <a:t>    "The Spirit of the Lord is on me,</a:t>
            </a:r>
          </a:p>
          <a:p>
            <a:pPr eaLnBrk="1" hangingPunct="1"/>
            <a:r>
              <a:rPr lang="en-US" smtClean="0">
                <a:latin typeface="Arial" pitchFamily="34" charset="0"/>
              </a:rPr>
              <a:t>        because he has anointed me</a:t>
            </a:r>
          </a:p>
          <a:p>
            <a:pPr eaLnBrk="1" hangingPunct="1"/>
            <a:r>
              <a:rPr lang="en-US" smtClean="0">
                <a:latin typeface="Arial" pitchFamily="34" charset="0"/>
              </a:rPr>
              <a:t>        to preach good news to the poor.</a:t>
            </a:r>
          </a:p>
          <a:p>
            <a:pPr eaLnBrk="1" hangingPunct="1"/>
            <a:r>
              <a:rPr lang="en-US" smtClean="0">
                <a:latin typeface="Arial" pitchFamily="34" charset="0"/>
              </a:rPr>
              <a:t>    He has sent me to proclaim freedom for the prisoners</a:t>
            </a:r>
          </a:p>
          <a:p>
            <a:pPr eaLnBrk="1" hangingPunct="1"/>
            <a:r>
              <a:rPr lang="en-US" smtClean="0">
                <a:latin typeface="Arial" pitchFamily="34" charset="0"/>
              </a:rPr>
              <a:t>        and recovery of sight for the blind,</a:t>
            </a:r>
          </a:p>
          <a:p>
            <a:pPr eaLnBrk="1" hangingPunct="1"/>
            <a:r>
              <a:rPr lang="en-US" smtClean="0">
                <a:latin typeface="Arial" pitchFamily="34" charset="0"/>
              </a:rPr>
              <a:t>    to release the oppressed, </a:t>
            </a:r>
          </a:p>
          <a:p>
            <a:pPr eaLnBrk="1" hangingPunct="1"/>
            <a:r>
              <a:rPr lang="en-US" smtClean="0">
                <a:latin typeface="Arial" pitchFamily="34" charset="0"/>
              </a:rPr>
              <a:t>        to proclaim the year of the Lord's favor."</a:t>
            </a:r>
          </a:p>
          <a:p>
            <a:pPr eaLnBrk="1" hangingPunct="1"/>
            <a:r>
              <a:rPr lang="en-US" smtClean="0">
                <a:latin typeface="Arial" pitchFamily="34" charset="0"/>
              </a:rPr>
              <a:t> Then he rolled up the scroll, gave it back to the attendant and sat down. The eyes of everyone in the synagogue were fastened on him, and he began by saying to them, "Today this scripture is fulfilled in your hearing." </a:t>
            </a:r>
          </a:p>
          <a:p>
            <a:pPr eaLnBrk="1" hangingPunct="1"/>
            <a:endParaRPr lang="en-US" smtClean="0">
              <a:latin typeface="Arial" pitchFamily="34" charset="0"/>
            </a:endParaRPr>
          </a:p>
          <a:p>
            <a:pPr eaLnBrk="1" hangingPunct="1"/>
            <a:r>
              <a:rPr lang="en-US" smtClean="0">
                <a:latin typeface="Arial" pitchFamily="34" charset="0"/>
              </a:rPr>
              <a:t>Luke 7:22  And He answered and said to them, "Go and report to John what you have seen and heard: the blind receive sight, the lame walk, the lepers are cleansed, and the deaf hear, the dead are raised up, the poor have the GOSPEL PREACHED TO THEM. </a:t>
            </a:r>
          </a:p>
          <a:p>
            <a:pPr eaLnBrk="1" hangingPunct="1"/>
            <a:endParaRPr lang="en-US" smtClean="0">
              <a:latin typeface="Arial" pitchFamily="34" charset="0"/>
            </a:endParaRPr>
          </a:p>
          <a:p>
            <a:pPr eaLnBrk="1" hangingPunct="1"/>
            <a:endParaRPr lang="en-US" smtClean="0">
              <a:latin typeface="Arial" pitchFamily="34" charset="0"/>
            </a:endParaRPr>
          </a:p>
          <a:p>
            <a:pPr eaLnBrk="1" hangingPunct="1"/>
            <a:endParaRPr lang="en-US" smtClean="0">
              <a:latin typeface="Arial" pitchFamily="34"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AD0CB485-0113-4149-9AE8-2C2C135D7D02}" type="slidenum">
              <a:rPr lang="en-US" smtClean="0">
                <a:latin typeface="Arial" pitchFamily="34" charset="0"/>
              </a:rPr>
              <a:pPr/>
              <a:t>83</a:t>
            </a:fld>
            <a:endParaRPr lang="en-US" smtClean="0">
              <a:latin typeface="Arial" pitchFamily="34"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A048D501-200B-4738-A936-AE6700E946B9}" type="slidenum">
              <a:rPr lang="en-US" smtClean="0">
                <a:latin typeface="Arial" pitchFamily="34" charset="0"/>
              </a:rPr>
              <a:pPr/>
              <a:t>84</a:t>
            </a:fld>
            <a:endParaRPr lang="en-US" smtClean="0">
              <a:latin typeface="Arial" pitchFamily="34"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175BE62B-15B1-4EF5-A028-6FD86854E374}" type="slidenum">
              <a:rPr lang="en-US" smtClean="0">
                <a:latin typeface="Arial" pitchFamily="34" charset="0"/>
              </a:rPr>
              <a:pPr/>
              <a:t>85</a:t>
            </a:fld>
            <a:endParaRPr lang="en-US" smtClean="0">
              <a:latin typeface="Arial" pitchFamily="34" charset="0"/>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273411"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273412" name="Rectangle 7"/>
          <p:cNvSpPr>
            <a:spLocks noGrp="1" noChangeArrowheads="1"/>
          </p:cNvSpPr>
          <p:nvPr>
            <p:ph type="sldNum" sz="quarter" idx="5"/>
          </p:nvPr>
        </p:nvSpPr>
        <p:spPr>
          <a:noFill/>
        </p:spPr>
        <p:txBody>
          <a:bodyPr/>
          <a:lstStyle/>
          <a:p>
            <a:fld id="{A3B717AD-64E2-4965-B363-80E67C356D6C}" type="slidenum">
              <a:rPr lang="en-US" smtClean="0">
                <a:latin typeface="Arial" pitchFamily="34" charset="0"/>
              </a:rPr>
              <a:pPr/>
              <a:t>9</a:t>
            </a:fld>
            <a:endParaRPr lang="en-US" smtClean="0">
              <a:latin typeface="Arial" pitchFamily="34" charset="0"/>
            </a:endParaRPr>
          </a:p>
        </p:txBody>
      </p:sp>
      <p:sp>
        <p:nvSpPr>
          <p:cNvPr id="27341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5B17D48D-720D-4960-BB0B-56682C3C88B9}" type="slidenum">
              <a:rPr lang="en-US" sz="1200"/>
              <a:pPr algn="r"/>
              <a:t>9</a:t>
            </a:fld>
            <a:endParaRPr lang="en-US" sz="1200"/>
          </a:p>
        </p:txBody>
      </p:sp>
      <p:sp>
        <p:nvSpPr>
          <p:cNvPr id="273414" name="Rectangle 2"/>
          <p:cNvSpPr>
            <a:spLocks noGrp="1" noRot="1" noChangeAspect="1" noChangeArrowheads="1" noTextEdit="1"/>
          </p:cNvSpPr>
          <p:nvPr>
            <p:ph type="sldImg"/>
          </p:nvPr>
        </p:nvSpPr>
        <p:spPr>
          <a:ln/>
        </p:spPr>
      </p:sp>
      <p:sp>
        <p:nvSpPr>
          <p:cNvPr id="273415" name="Rectangle 3"/>
          <p:cNvSpPr>
            <a:spLocks noGrp="1" noChangeArrowheads="1"/>
          </p:cNvSpPr>
          <p:nvPr>
            <p:ph type="body" idx="1"/>
          </p:nvPr>
        </p:nvSpPr>
        <p:spPr>
          <a:noFill/>
          <a:ln/>
        </p:spPr>
        <p:txBody>
          <a:bodyPr/>
          <a:lstStyle/>
          <a:p>
            <a:pPr marL="228600" indent="-228600" eaLnBrk="1" hangingPunct="1">
              <a:spcBef>
                <a:spcPct val="0"/>
              </a:spcBef>
            </a:pPr>
            <a:r>
              <a:rPr lang="en-CA" smtClean="0">
                <a:latin typeface="Arial" pitchFamily="34" charset="0"/>
              </a:rPr>
              <a:t>The Truth must permeate every part of the education process. </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If the teacher is not transformed by Truth – the living Word of God, the Bible, and the Word, Jesus Christ Himself – he will tend to push people away from Christ rather than draw them toward Him. Nothing else works if this is missing. The truth must be integrated into the life of the teacher, transforming his or her thinking, feeling and behaving, before he or she can be used to transform the lives of students – parable of the sawdust and the plank (Matt 7:3-5, Luke 6:41-42).</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I’m not going to address this part because it is addressed in every message, every Sunday School class, every tape, and every book and is relevant for every Christian whether they are a teacher or not. It is not that we have put everything into practise, but I want to focus on things are more exclusively related to education.</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Because there is often great concern about what can or cannot be said in a public school – and public schools are where most of us have been trained and gotten our experience – many Christians focus on how to be a Christian in the classroom by considering their approach or methodology. Sometimes it doesn’t get much beyond being nice and being moral, but it is a start at considering what it means to having education which is Christian by nature and not just by name.</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There is an interesting article by Donald Oppewal, </a:t>
            </a:r>
            <a:r>
              <a:rPr lang="en-CA" b="1" smtClean="0">
                <a:latin typeface="Arial" pitchFamily="34" charset="0"/>
              </a:rPr>
              <a:t>Biblical Knowing and Teaching, </a:t>
            </a:r>
            <a:r>
              <a:rPr lang="en-CA" smtClean="0">
                <a:latin typeface="Arial" pitchFamily="34" charset="0"/>
              </a:rPr>
              <a:t>a Calvin College Monograph, 1985 which addresses more of this question that I’d recommend for your reading enjoyment. I’d summarize the focus of this aspect of Christian education as  being on relationships: teacher-student, student-teacher, student-student, teacher-teacher, teacher-administration, administration-teacher, teacher-parent, parent-teacher, parent-student, student-parent.</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This is also critically important. There is a sense in which a teacher’s relationship to God and His Word will naturally transform their relationships with everyone else, but unless teachers consciously consider this aspect of Christian education it is likely they will be “like their teachers” (Luke 6:40) and operate in god-less or un-godly ways. After all, Rom. 12:2 says we are “transformed by the renewing of our mind” so if we don’t engage our minds, it is unlikely much transformation will take place.</a:t>
            </a:r>
          </a:p>
          <a:p>
            <a:pPr marL="228600" indent="-228600" eaLnBrk="1" hangingPunct="1">
              <a:spcBef>
                <a:spcPct val="0"/>
              </a:spcBef>
            </a:pPr>
            <a:endParaRPr lang="en-CA" smtClean="0">
              <a:latin typeface="Arial" pitchFamily="34" charset="0"/>
            </a:endParaRPr>
          </a:p>
          <a:p>
            <a:pPr marL="228600" indent="-228600" eaLnBrk="1" hangingPunct="1">
              <a:spcBef>
                <a:spcPct val="0"/>
              </a:spcBef>
            </a:pPr>
            <a:r>
              <a:rPr lang="en-CA" smtClean="0">
                <a:latin typeface="Arial" pitchFamily="34" charset="0"/>
              </a:rPr>
              <a:t>It is the third aspect of Christian education that I believe from my own experience, is the least transformed. There are many reasons:</a:t>
            </a:r>
          </a:p>
          <a:p>
            <a:pPr marL="228600" indent="-228600" eaLnBrk="1" hangingPunct="1">
              <a:spcBef>
                <a:spcPct val="0"/>
              </a:spcBef>
              <a:buFontTx/>
              <a:buAutoNum type="arabicPeriod"/>
            </a:pPr>
            <a:r>
              <a:rPr lang="en-CA" smtClean="0">
                <a:latin typeface="Arial" pitchFamily="34" charset="0"/>
              </a:rPr>
              <a:t>Most Christians have been trained by non-Christians</a:t>
            </a:r>
          </a:p>
          <a:p>
            <a:pPr marL="228600" indent="-228600" eaLnBrk="1" hangingPunct="1">
              <a:spcBef>
                <a:spcPct val="0"/>
              </a:spcBef>
              <a:buFontTx/>
              <a:buAutoNum type="arabicPeriod"/>
            </a:pPr>
            <a:r>
              <a:rPr lang="en-CA" smtClean="0">
                <a:latin typeface="Arial" pitchFamily="34" charset="0"/>
              </a:rPr>
              <a:t>Most Christians have taught in situations where introducing Christ in the classroom was highly restricted</a:t>
            </a:r>
          </a:p>
          <a:p>
            <a:pPr marL="228600" indent="-228600" eaLnBrk="1" hangingPunct="1">
              <a:spcBef>
                <a:spcPct val="0"/>
              </a:spcBef>
              <a:buFontTx/>
              <a:buAutoNum type="arabicPeriod"/>
            </a:pPr>
            <a:r>
              <a:rPr lang="en-CA" smtClean="0">
                <a:latin typeface="Arial" pitchFamily="34" charset="0"/>
              </a:rPr>
              <a:t>Most Christians operate as functional dualists with God and His Word only being relevant to “spiritual” things and not physical things.</a:t>
            </a:r>
          </a:p>
          <a:p>
            <a:pPr marL="228600" indent="-228600" eaLnBrk="1" hangingPunct="1">
              <a:spcBef>
                <a:spcPct val="0"/>
              </a:spcBef>
            </a:pPr>
            <a:endParaRPr lang="en-CA" smtClean="0">
              <a:latin typeface="Arial" pitchFamily="34" charset="0"/>
            </a:endParaRPr>
          </a:p>
          <a:p>
            <a:pPr marL="228600" indent="-228600" eaLnBrk="1" hangingPunct="1">
              <a:spcBef>
                <a:spcPct val="0"/>
              </a:spcBef>
            </a:pPr>
            <a:endParaRPr lang="en-CA" smtClean="0">
              <a:latin typeface="Arial" pitchFamily="34"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9E27997E-F1AB-45AF-BF53-618EC6F5467B}" type="slidenum">
              <a:rPr lang="en-US" smtClean="0">
                <a:latin typeface="Arial" pitchFamily="34" charset="0"/>
              </a:rPr>
              <a:pPr/>
              <a:t>86</a:t>
            </a:fld>
            <a:endParaRPr lang="en-US" smtClean="0">
              <a:latin typeface="Arial" pitchFamily="34"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E7C7FE6-F030-402F-A0E4-2AC90A4D3B98}" type="slidenum">
              <a:rPr lang="en-US" smtClean="0">
                <a:latin typeface="Arial" pitchFamily="34" charset="0"/>
              </a:rPr>
              <a:pPr/>
              <a:t>87</a:t>
            </a:fld>
            <a:endParaRPr lang="en-US" smtClean="0">
              <a:latin typeface="Arial" pitchFamily="34" charset="0"/>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93C93399-B801-420D-ADDC-A36710D176E6}" type="slidenum">
              <a:rPr lang="en-US" smtClean="0">
                <a:latin typeface="Arial" pitchFamily="34" charset="0"/>
              </a:rPr>
              <a:pPr/>
              <a:t>88</a:t>
            </a:fld>
            <a:endParaRPr lang="en-US" smtClean="0">
              <a:latin typeface="Arial" pitchFamily="34"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104BD026-08E1-4509-9AAF-BC5E9C44AD6C}" type="slidenum">
              <a:rPr lang="en-US" smtClean="0">
                <a:latin typeface="Arial" pitchFamily="34" charset="0"/>
              </a:rPr>
              <a:pPr/>
              <a:t>89</a:t>
            </a:fld>
            <a:endParaRPr lang="en-US" smtClean="0">
              <a:latin typeface="Arial" pitchFamily="34"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E172F8A2-5DCC-4AE0-B8B2-D2CD0285A552}" type="slidenum">
              <a:rPr lang="en-US" smtClean="0">
                <a:latin typeface="Arial" pitchFamily="34" charset="0"/>
              </a:rPr>
              <a:pPr/>
              <a:t>91</a:t>
            </a:fld>
            <a:endParaRPr lang="en-US" smtClean="0">
              <a:latin typeface="Arial" pitchFamily="34" charset="0"/>
            </a:endParaRPr>
          </a:p>
        </p:txBody>
      </p:sp>
      <p:sp>
        <p:nvSpPr>
          <p:cNvPr id="25603" name="Rectangle 2"/>
          <p:cNvSpPr>
            <a:spLocks noGrp="1" noRot="1" noChangeAspect="1" noChangeArrowheads="1" noTextEdit="1"/>
          </p:cNvSpPr>
          <p:nvPr>
            <p:ph type="sldImg"/>
          </p:nvPr>
        </p:nvSpPr>
        <p:spPr>
          <a:xfrm>
            <a:off x="1144588" y="685800"/>
            <a:ext cx="4572000" cy="3429000"/>
          </a:xfrm>
          <a:ln/>
        </p:spPr>
      </p:sp>
      <p:sp>
        <p:nvSpPr>
          <p:cNvPr id="25604" name="Rectangle 3"/>
          <p:cNvSpPr>
            <a:spLocks noGrp="1" noChangeArrowheads="1"/>
          </p:cNvSpPr>
          <p:nvPr>
            <p:ph type="body" idx="1"/>
          </p:nvPr>
        </p:nvSpPr>
        <p:spPr>
          <a:xfrm>
            <a:off x="687388" y="4343400"/>
            <a:ext cx="5483225"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359427"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359428" name="Rectangle 7"/>
          <p:cNvSpPr>
            <a:spLocks noGrp="1" noChangeArrowheads="1"/>
          </p:cNvSpPr>
          <p:nvPr>
            <p:ph type="sldNum" sz="quarter" idx="5"/>
          </p:nvPr>
        </p:nvSpPr>
        <p:spPr>
          <a:noFill/>
        </p:spPr>
        <p:txBody>
          <a:bodyPr/>
          <a:lstStyle/>
          <a:p>
            <a:fld id="{914DCBC3-0E83-4577-B6F6-A8A14A4E1757}" type="slidenum">
              <a:rPr lang="en-US" smtClean="0">
                <a:latin typeface="Arial" pitchFamily="34" charset="0"/>
              </a:rPr>
              <a:pPr/>
              <a:t>94</a:t>
            </a:fld>
            <a:endParaRPr lang="en-US" smtClean="0">
              <a:latin typeface="Arial" pitchFamily="34" charset="0"/>
            </a:endParaRPr>
          </a:p>
        </p:txBody>
      </p:sp>
      <p:sp>
        <p:nvSpPr>
          <p:cNvPr id="359429"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1F78E01C-64A7-4168-A7DC-9FAA5202D777}" type="slidenum">
              <a:rPr lang="en-US" sz="1200"/>
              <a:pPr algn="r"/>
              <a:t>94</a:t>
            </a:fld>
            <a:endParaRPr lang="en-US" sz="1200"/>
          </a:p>
        </p:txBody>
      </p:sp>
      <p:sp>
        <p:nvSpPr>
          <p:cNvPr id="359430" name="Rectangle 2"/>
          <p:cNvSpPr>
            <a:spLocks noGrp="1" noRot="1" noChangeAspect="1" noChangeArrowheads="1" noTextEdit="1"/>
          </p:cNvSpPr>
          <p:nvPr>
            <p:ph type="sldImg"/>
          </p:nvPr>
        </p:nvSpPr>
        <p:spPr>
          <a:ln/>
        </p:spPr>
      </p:sp>
      <p:sp>
        <p:nvSpPr>
          <p:cNvPr id="359431" name="Rectangle 3"/>
          <p:cNvSpPr>
            <a:spLocks noGrp="1" noChangeArrowheads="1"/>
          </p:cNvSpPr>
          <p:nvPr>
            <p:ph type="body" idx="1"/>
          </p:nvPr>
        </p:nvSpPr>
        <p:spPr>
          <a:xfrm>
            <a:off x="685800" y="4343400"/>
            <a:ext cx="5486400" cy="4114800"/>
          </a:xfrm>
          <a:noFill/>
          <a:ln/>
        </p:spPr>
        <p:txBody>
          <a:bodyPr/>
          <a:lstStyle/>
          <a:p>
            <a:endParaRPr lang="en-US" smtClean="0">
              <a:latin typeface="Arial" pitchFamily="34" charset="0"/>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360451"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360452" name="Rectangle 7"/>
          <p:cNvSpPr>
            <a:spLocks noGrp="1" noChangeArrowheads="1"/>
          </p:cNvSpPr>
          <p:nvPr>
            <p:ph type="sldNum" sz="quarter" idx="5"/>
          </p:nvPr>
        </p:nvSpPr>
        <p:spPr>
          <a:noFill/>
        </p:spPr>
        <p:txBody>
          <a:bodyPr/>
          <a:lstStyle/>
          <a:p>
            <a:fld id="{576AD9A2-8FDA-4D7C-B570-829AFF40A46B}" type="slidenum">
              <a:rPr lang="en-US" smtClean="0">
                <a:latin typeface="Arial" pitchFamily="34" charset="0"/>
              </a:rPr>
              <a:pPr/>
              <a:t>95</a:t>
            </a:fld>
            <a:endParaRPr lang="en-US" smtClean="0">
              <a:latin typeface="Arial" pitchFamily="34" charset="0"/>
            </a:endParaRPr>
          </a:p>
        </p:txBody>
      </p:sp>
      <p:sp>
        <p:nvSpPr>
          <p:cNvPr id="36045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30D9C057-8BC8-47F2-AB72-651D2884F02A}" type="slidenum">
              <a:rPr lang="en-US" sz="1200"/>
              <a:pPr algn="r"/>
              <a:t>95</a:t>
            </a:fld>
            <a:endParaRPr lang="en-US" sz="1200"/>
          </a:p>
        </p:txBody>
      </p:sp>
      <p:sp>
        <p:nvSpPr>
          <p:cNvPr id="360454" name="Rectangle 2"/>
          <p:cNvSpPr>
            <a:spLocks noGrp="1" noRot="1" noChangeAspect="1" noChangeArrowheads="1" noTextEdit="1"/>
          </p:cNvSpPr>
          <p:nvPr>
            <p:ph type="sldImg"/>
          </p:nvPr>
        </p:nvSpPr>
        <p:spPr>
          <a:ln/>
        </p:spPr>
      </p:sp>
      <p:sp>
        <p:nvSpPr>
          <p:cNvPr id="360455" name="Rectangle 3"/>
          <p:cNvSpPr>
            <a:spLocks noGrp="1" noChangeArrowheads="1"/>
          </p:cNvSpPr>
          <p:nvPr>
            <p:ph type="body" idx="1"/>
          </p:nvPr>
        </p:nvSpPr>
        <p:spPr>
          <a:xfrm>
            <a:off x="685800" y="4343400"/>
            <a:ext cx="5486400" cy="4114800"/>
          </a:xfrm>
          <a:noFill/>
          <a:ln/>
        </p:spPr>
        <p:txBody>
          <a:bodyPr/>
          <a:lstStyle/>
          <a:p>
            <a:r>
              <a:rPr lang="en-CA" smtClean="0">
                <a:latin typeface="Arial" pitchFamily="34" charset="0"/>
              </a:rPr>
              <a:t>Excellence</a:t>
            </a:r>
          </a:p>
          <a:p>
            <a:r>
              <a:rPr lang="en-CA" smtClean="0">
                <a:latin typeface="Arial" pitchFamily="34" charset="0"/>
              </a:rPr>
              <a:t>Ethics</a:t>
            </a:r>
          </a:p>
          <a:p>
            <a:r>
              <a:rPr lang="en-CA" smtClean="0">
                <a:latin typeface="Arial" pitchFamily="34" charset="0"/>
              </a:rPr>
              <a:t>Evangelism</a:t>
            </a:r>
            <a:endParaRPr lang="en-US" smtClean="0">
              <a:latin typeface="Arial" pitchFamily="34" charset="0"/>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361475"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361476" name="Rectangle 7"/>
          <p:cNvSpPr>
            <a:spLocks noGrp="1" noChangeArrowheads="1"/>
          </p:cNvSpPr>
          <p:nvPr>
            <p:ph type="sldNum" sz="quarter" idx="5"/>
          </p:nvPr>
        </p:nvSpPr>
        <p:spPr>
          <a:noFill/>
        </p:spPr>
        <p:txBody>
          <a:bodyPr/>
          <a:lstStyle/>
          <a:p>
            <a:fld id="{A119F820-86BB-4A1F-AED0-B4B2F2F52404}" type="slidenum">
              <a:rPr lang="en-US" smtClean="0">
                <a:latin typeface="Arial" pitchFamily="34" charset="0"/>
              </a:rPr>
              <a:pPr/>
              <a:t>96</a:t>
            </a:fld>
            <a:endParaRPr lang="en-US" smtClean="0">
              <a:latin typeface="Arial" pitchFamily="34" charset="0"/>
            </a:endParaRPr>
          </a:p>
        </p:txBody>
      </p:sp>
      <p:sp>
        <p:nvSpPr>
          <p:cNvPr id="361477"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2050C00C-34EA-476E-A1F3-C3C42FD622FF}" type="slidenum">
              <a:rPr lang="en-US" sz="1200"/>
              <a:pPr algn="r"/>
              <a:t>96</a:t>
            </a:fld>
            <a:endParaRPr lang="en-US" sz="1200"/>
          </a:p>
        </p:txBody>
      </p:sp>
      <p:sp>
        <p:nvSpPr>
          <p:cNvPr id="361478" name="Rectangle 2"/>
          <p:cNvSpPr>
            <a:spLocks noGrp="1" noRot="1" noChangeAspect="1" noChangeArrowheads="1" noTextEdit="1"/>
          </p:cNvSpPr>
          <p:nvPr>
            <p:ph type="sldImg"/>
          </p:nvPr>
        </p:nvSpPr>
        <p:spPr>
          <a:ln/>
        </p:spPr>
      </p:sp>
      <p:sp>
        <p:nvSpPr>
          <p:cNvPr id="361479" name="Rectangle 3"/>
          <p:cNvSpPr>
            <a:spLocks noGrp="1" noChangeArrowheads="1"/>
          </p:cNvSpPr>
          <p:nvPr>
            <p:ph type="body" idx="1"/>
          </p:nvPr>
        </p:nvSpPr>
        <p:spPr>
          <a:xfrm>
            <a:off x="685800" y="4343400"/>
            <a:ext cx="5486400" cy="4114800"/>
          </a:xfrm>
          <a:noFill/>
          <a:ln/>
        </p:spPr>
        <p:txBody>
          <a:bodyPr/>
          <a:lstStyle/>
          <a:p>
            <a:endParaRPr lang="en-US" smtClean="0">
              <a:latin typeface="Arial" pitchFamily="34" charset="0"/>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362499"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362500" name="Rectangle 7"/>
          <p:cNvSpPr>
            <a:spLocks noGrp="1" noChangeArrowheads="1"/>
          </p:cNvSpPr>
          <p:nvPr>
            <p:ph type="sldNum" sz="quarter" idx="5"/>
          </p:nvPr>
        </p:nvSpPr>
        <p:spPr>
          <a:noFill/>
        </p:spPr>
        <p:txBody>
          <a:bodyPr/>
          <a:lstStyle/>
          <a:p>
            <a:fld id="{8C355732-9255-48C2-82B6-77ECE8E20A87}" type="slidenum">
              <a:rPr lang="en-US" smtClean="0">
                <a:latin typeface="Arial" pitchFamily="34" charset="0"/>
              </a:rPr>
              <a:pPr/>
              <a:t>97</a:t>
            </a:fld>
            <a:endParaRPr lang="en-US" smtClean="0">
              <a:latin typeface="Arial" pitchFamily="34" charset="0"/>
            </a:endParaRPr>
          </a:p>
        </p:txBody>
      </p:sp>
      <p:sp>
        <p:nvSpPr>
          <p:cNvPr id="36250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358533FD-4817-4A70-8969-FF548FB7ABF6}" type="slidenum">
              <a:rPr lang="en-US" sz="1200"/>
              <a:pPr algn="r"/>
              <a:t>97</a:t>
            </a:fld>
            <a:endParaRPr lang="en-US" sz="1200"/>
          </a:p>
        </p:txBody>
      </p:sp>
      <p:sp>
        <p:nvSpPr>
          <p:cNvPr id="362502" name="Rectangle 2"/>
          <p:cNvSpPr>
            <a:spLocks noGrp="1" noRot="1" noChangeAspect="1" noChangeArrowheads="1" noTextEdit="1"/>
          </p:cNvSpPr>
          <p:nvPr>
            <p:ph type="sldImg"/>
          </p:nvPr>
        </p:nvSpPr>
        <p:spPr>
          <a:ln/>
        </p:spPr>
      </p:sp>
      <p:sp>
        <p:nvSpPr>
          <p:cNvPr id="362503" name="Rectangle 3"/>
          <p:cNvSpPr>
            <a:spLocks noGrp="1" noChangeArrowheads="1"/>
          </p:cNvSpPr>
          <p:nvPr>
            <p:ph type="body" idx="1"/>
          </p:nvPr>
        </p:nvSpPr>
        <p:spPr>
          <a:xfrm>
            <a:off x="685800" y="4343400"/>
            <a:ext cx="5486400" cy="4114800"/>
          </a:xfrm>
          <a:noFill/>
          <a:ln/>
        </p:spPr>
        <p:txBody>
          <a:bodyPr/>
          <a:lstStyle/>
          <a:p>
            <a:r>
              <a:rPr lang="en-CA" smtClean="0">
                <a:latin typeface="Arial" pitchFamily="34" charset="0"/>
              </a:rPr>
              <a:t>Excellence</a:t>
            </a:r>
          </a:p>
          <a:p>
            <a:r>
              <a:rPr lang="en-CA" smtClean="0">
                <a:latin typeface="Arial" pitchFamily="34" charset="0"/>
              </a:rPr>
              <a:t>Ethics</a:t>
            </a:r>
          </a:p>
          <a:p>
            <a:r>
              <a:rPr lang="en-CA" smtClean="0">
                <a:latin typeface="Arial" pitchFamily="34" charset="0"/>
              </a:rPr>
              <a:t>Evangelism</a:t>
            </a:r>
            <a:endParaRPr lang="en-US" smtClean="0">
              <a:latin typeface="Arial" pitchFamily="34" charset="0"/>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04C4AA4A-669D-452D-AC50-341177A1C2E0}" type="slidenum">
              <a:rPr lang="en-US" smtClean="0">
                <a:latin typeface="Arial" pitchFamily="34" charset="0"/>
              </a:rPr>
              <a:pPr/>
              <a:t>98</a:t>
            </a:fld>
            <a:endParaRPr lang="en-US" smtClean="0">
              <a:latin typeface="Arial" pitchFamily="34"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xfrm>
            <a:off x="685800" y="4343400"/>
            <a:ext cx="5486400" cy="4114800"/>
          </a:xfrm>
          <a:noFill/>
          <a:ln/>
        </p:spPr>
        <p:txBody>
          <a:bodyPr/>
          <a:lstStyle/>
          <a:p>
            <a:pPr eaLnBrk="1" hangingPunct="1"/>
            <a:r>
              <a:rPr lang="en-US" smtClean="0">
                <a:latin typeface="Arial" pitchFamily="34" charset="0"/>
              </a:rPr>
              <a:t>There are three basic ways of looking at everything. The modern world put science and the natural sciences at the centre and made everything else peripheral although the social sciences fought to be recognized as “real” sciences that contributed important information about people the way the natural sciences did about the animate (all living creatures except people) and inanimate world (non-living, material universe).</a:t>
            </a:r>
            <a:endParaRPr lang="en-CA"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275459"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275460" name="Rectangle 7"/>
          <p:cNvSpPr>
            <a:spLocks noGrp="1" noChangeArrowheads="1"/>
          </p:cNvSpPr>
          <p:nvPr>
            <p:ph type="sldNum" sz="quarter" idx="5"/>
          </p:nvPr>
        </p:nvSpPr>
        <p:spPr>
          <a:noFill/>
        </p:spPr>
        <p:txBody>
          <a:bodyPr/>
          <a:lstStyle/>
          <a:p>
            <a:fld id="{BA1BD249-BB17-4B72-90D4-C29AA439002D}" type="slidenum">
              <a:rPr lang="en-US" smtClean="0">
                <a:latin typeface="Arial" pitchFamily="34" charset="0"/>
              </a:rPr>
              <a:pPr/>
              <a:t>10</a:t>
            </a:fld>
            <a:endParaRPr lang="en-US" smtClean="0">
              <a:latin typeface="Arial" pitchFamily="34" charset="0"/>
            </a:endParaRPr>
          </a:p>
        </p:txBody>
      </p:sp>
      <p:sp>
        <p:nvSpPr>
          <p:cNvPr id="27546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65F78C77-549B-4328-841B-7DBA4DB14A72}" type="slidenum">
              <a:rPr lang="en-US" sz="1200"/>
              <a:pPr algn="r"/>
              <a:t>10</a:t>
            </a:fld>
            <a:endParaRPr lang="en-US" sz="1200"/>
          </a:p>
        </p:txBody>
      </p:sp>
      <p:sp>
        <p:nvSpPr>
          <p:cNvPr id="275462" name="Rectangle 2"/>
          <p:cNvSpPr>
            <a:spLocks noGrp="1" noRot="1" noChangeAspect="1" noChangeArrowheads="1" noTextEdit="1"/>
          </p:cNvSpPr>
          <p:nvPr>
            <p:ph type="sldImg"/>
          </p:nvPr>
        </p:nvSpPr>
        <p:spPr>
          <a:ln/>
        </p:spPr>
      </p:sp>
      <p:sp>
        <p:nvSpPr>
          <p:cNvPr id="275463" name="Rectangle 3"/>
          <p:cNvSpPr>
            <a:spLocks noGrp="1" noChangeArrowheads="1"/>
          </p:cNvSpPr>
          <p:nvPr>
            <p:ph type="body" idx="1"/>
          </p:nvPr>
        </p:nvSpPr>
        <p:spPr>
          <a:noFill/>
          <a:ln/>
        </p:spPr>
        <p:txBody>
          <a:bodyPr/>
          <a:lstStyle/>
          <a:p>
            <a:pPr eaLnBrk="1" hangingPunct="1"/>
            <a:r>
              <a:rPr lang="en-CA" smtClean="0">
                <a:latin typeface="Arial" pitchFamily="34" charset="0"/>
              </a:rPr>
              <a:t>2D – can’t get into it</a:t>
            </a:r>
          </a:p>
          <a:p>
            <a:pPr eaLnBrk="1" hangingPunct="1"/>
            <a:r>
              <a:rPr lang="en-CA" smtClean="0">
                <a:latin typeface="Arial" pitchFamily="34" charset="0"/>
              </a:rPr>
              <a:t>Trinitarian application – Father can’t be seen, Christ made God visible, but only the Holy Spirit can make eternal life a reality</a:t>
            </a:r>
          </a:p>
          <a:p>
            <a:pPr eaLnBrk="1" hangingPunct="1"/>
            <a:endParaRPr lang="en-CA" smtClean="0">
              <a:latin typeface="Arial" pitchFamily="34" charset="0"/>
            </a:endParaRPr>
          </a:p>
          <a:p>
            <a:pPr eaLnBrk="1" hangingPunct="1"/>
            <a:r>
              <a:rPr lang="en-CA" smtClean="0">
                <a:latin typeface="Arial" pitchFamily="34" charset="0"/>
              </a:rPr>
              <a:t>You can look at Jesus and say – “now I know what God’s like” </a:t>
            </a:r>
            <a:r>
              <a:rPr lang="en-CA" smtClean="0">
                <a:latin typeface="Arial" pitchFamily="34" charset="0"/>
                <a:sym typeface="Wingdings" pitchFamily="2" charset="2"/>
              </a:rPr>
              <a:t> I’m going to live a godly life – impossible without the divine power of the indwelling Holy Spirit</a:t>
            </a:r>
          </a:p>
          <a:p>
            <a:pPr eaLnBrk="1" hangingPunct="1"/>
            <a:endParaRPr lang="en-CA" smtClean="0">
              <a:latin typeface="Arial" pitchFamily="34" charset="0"/>
              <a:sym typeface="Wingdings" pitchFamily="2" charset="2"/>
            </a:endParaRPr>
          </a:p>
          <a:p>
            <a:pPr eaLnBrk="1" hangingPunct="1"/>
            <a:r>
              <a:rPr lang="en-CA" smtClean="0">
                <a:latin typeface="Arial" pitchFamily="34" charset="0"/>
                <a:sym typeface="Wingdings" pitchFamily="2" charset="2"/>
              </a:rPr>
              <a:t>Ambassador’s representing Christ  reconciled to God</a:t>
            </a:r>
          </a:p>
          <a:p>
            <a:pPr eaLnBrk="1" hangingPunct="1"/>
            <a:endParaRPr lang="en-CA" smtClean="0">
              <a:latin typeface="Arial" pitchFamily="34" charset="0"/>
              <a:sym typeface="Wingdings" pitchFamily="2" charset="2"/>
            </a:endParaRPr>
          </a:p>
          <a:p>
            <a:pPr eaLnBrk="1" hangingPunct="1"/>
            <a:r>
              <a:rPr lang="en-CA" smtClean="0">
                <a:latin typeface="Arial" pitchFamily="34" charset="0"/>
                <a:sym typeface="Wingdings" pitchFamily="2" charset="2"/>
              </a:rPr>
              <a:t>God is invisible – all know that</a:t>
            </a:r>
          </a:p>
          <a:p>
            <a:pPr eaLnBrk="1" hangingPunct="1"/>
            <a:r>
              <a:rPr lang="en-CA" smtClean="0">
                <a:latin typeface="Arial" pitchFamily="34" charset="0"/>
                <a:sym typeface="Wingdings" pitchFamily="2" charset="2"/>
              </a:rPr>
              <a:t>Only way people can see God is through the lives of God’s people – we represent Christ, grow into His image, book known and read of all men</a:t>
            </a:r>
          </a:p>
          <a:p>
            <a:pPr eaLnBrk="1" hangingPunct="1"/>
            <a:r>
              <a:rPr lang="en-CA" smtClean="0">
                <a:latin typeface="Arial" pitchFamily="34" charset="0"/>
                <a:sym typeface="Wingdings" pitchFamily="2" charset="2"/>
              </a:rPr>
              <a:t>Not enough – can’t live a book – need the Holy Spirit; isn’t it great that the Holy Spirit is everywhere that God’s people are! Don’t have to worry about getting caught without the Holy Spirit.</a:t>
            </a:r>
            <a:endParaRPr lang="en-US" smtClean="0">
              <a:latin typeface="Arial" pitchFamily="34"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DB1C9809-83D0-4262-B0A8-1B8B72DA21F2}" type="slidenum">
              <a:rPr lang="en-US" smtClean="0">
                <a:latin typeface="Arial" pitchFamily="34" charset="0"/>
              </a:rPr>
              <a:pPr/>
              <a:t>99</a:t>
            </a:fld>
            <a:endParaRPr lang="en-US" smtClean="0">
              <a:latin typeface="Arial" pitchFamily="34" charset="0"/>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xfrm>
            <a:off x="685800" y="4343400"/>
            <a:ext cx="5486400" cy="4114800"/>
          </a:xfrm>
          <a:noFill/>
          <a:ln/>
        </p:spPr>
        <p:txBody>
          <a:bodyPr/>
          <a:lstStyle/>
          <a:p>
            <a:pPr eaLnBrk="1" hangingPunct="1"/>
            <a:r>
              <a:rPr lang="en-US" smtClean="0">
                <a:latin typeface="Arial" pitchFamily="34" charset="0"/>
              </a:rPr>
              <a:t>The post-modern philosophy has been a strong reaction to the “man as biological machine” view that resulted from looking at everything with science in the center. Instead mankind is given the central role as meaning-maker. In both cases, however, God is considered as irrelevant if He happens to exist. At best He has personal private meaning, but should have no impact on the “real” world where science and man vie for the lead role.</a:t>
            </a:r>
            <a:br>
              <a:rPr lang="en-US" smtClean="0">
                <a:latin typeface="Arial" pitchFamily="34" charset="0"/>
              </a:rPr>
            </a:br>
            <a:endParaRPr lang="en-CA" smtClean="0">
              <a:latin typeface="Arial" pitchFamily="34" charset="0"/>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49831497-4452-4B2D-B9BA-8D20B3A8DE99}" type="slidenum">
              <a:rPr lang="en-US" smtClean="0">
                <a:latin typeface="Arial" pitchFamily="34" charset="0"/>
              </a:rPr>
              <a:pPr/>
              <a:t>100</a:t>
            </a:fld>
            <a:endParaRPr lang="en-US" smtClean="0">
              <a:latin typeface="Arial" pitchFamily="34" charset="0"/>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r>
              <a:rPr lang="en-US" smtClean="0">
                <a:latin typeface="Arial" pitchFamily="34" charset="0"/>
              </a:rPr>
              <a:t>Some Christians have concluded that because God is central, everything else can be ignored, but this really reveals an inadequate understanding of God’s relationship to all that He has made. Although His relationship to man is of primary importance, this relationship has implications for man’s relationship to all the rest of God’s creation.</a:t>
            </a: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7"/>
          <p:cNvSpPr>
            <a:spLocks noGrp="1" noChangeArrowheads="1"/>
          </p:cNvSpPr>
          <p:nvPr>
            <p:ph type="sldNum" sz="quarter" idx="5"/>
          </p:nvPr>
        </p:nvSpPr>
        <p:spPr>
          <a:noFill/>
        </p:spPr>
        <p:txBody>
          <a:bodyPr/>
          <a:lstStyle/>
          <a:p>
            <a:fld id="{6A912CBC-8E77-4E1B-BA40-B4CE16E059C4}" type="slidenum">
              <a:rPr lang="en-US" smtClean="0">
                <a:latin typeface="Arial" pitchFamily="34" charset="0"/>
              </a:rPr>
              <a:pPr/>
              <a:t>101</a:t>
            </a:fld>
            <a:endParaRPr lang="en-US" smtClean="0">
              <a:latin typeface="Arial" pitchFamily="34" charset="0"/>
            </a:endParaRPr>
          </a:p>
        </p:txBody>
      </p:sp>
      <p:sp>
        <p:nvSpPr>
          <p:cNvPr id="265219" name="Rectangle 2"/>
          <p:cNvSpPr>
            <a:spLocks noGrp="1" noRot="1" noChangeAspect="1" noChangeArrowheads="1" noTextEdit="1"/>
          </p:cNvSpPr>
          <p:nvPr>
            <p:ph type="sldImg"/>
          </p:nvPr>
        </p:nvSpPr>
        <p:spPr>
          <a:ln/>
        </p:spPr>
      </p:sp>
      <p:sp>
        <p:nvSpPr>
          <p:cNvPr id="265220" name="Rectangle 3"/>
          <p:cNvSpPr>
            <a:spLocks noGrp="1" noChangeArrowheads="1"/>
          </p:cNvSpPr>
          <p:nvPr>
            <p:ph type="body" idx="1"/>
          </p:nvPr>
        </p:nvSpPr>
        <p:spPr>
          <a:noFill/>
          <a:ln/>
        </p:spPr>
        <p:txBody>
          <a:bodyPr/>
          <a:lstStyle/>
          <a:p>
            <a:pPr marL="228600" indent="-228600" eaLnBrk="1" hangingPunct="1"/>
            <a:r>
              <a:rPr lang="en-US" smtClean="0">
                <a:latin typeface="Arial" pitchFamily="34" charset="0"/>
              </a:rPr>
              <a:t>We need to develop a godly worldview and then all the details of this natural world will fit.</a:t>
            </a:r>
            <a:endParaRPr lang="en-US" i="1" smtClean="0">
              <a:latin typeface="Arial" pitchFamily="34" charset="0"/>
            </a:endParaRPr>
          </a:p>
          <a:p>
            <a:pPr marL="228600" indent="-228600" eaLnBrk="1" hangingPunct="1"/>
            <a:r>
              <a:rPr lang="en-US" i="1" smtClean="0">
                <a:latin typeface="Arial" pitchFamily="34" charset="0"/>
              </a:rPr>
              <a:t>Acts 17:24-28 </a:t>
            </a:r>
            <a:br>
              <a:rPr lang="en-US" i="1" smtClean="0">
                <a:latin typeface="Arial" pitchFamily="34" charset="0"/>
              </a:rPr>
            </a:br>
            <a:r>
              <a:rPr lang="en-US" i="1" smtClean="0">
                <a:latin typeface="Arial" pitchFamily="34" charset="0"/>
              </a:rPr>
              <a:t>"The God who made the world and everything in it is the Lord of heaven and earth and does not live in temples built by hands. [25] And he is not served by human hands, as if he needed anything, because he himself gives all men life and breath and everything else. [26] From one man he made every nation of men, that they should inhabit the whole earth; and he determined the times set for them and the exact places where they should live. [27] God did this so that men would seek him and perhaps reach out for him and find him, though he is not far from each one of us. [28] 'For in him we live and move and have our being.' As some of your own poets have said, 'We are his offspring.' </a:t>
            </a:r>
            <a:endParaRPr lang="en-US" smtClean="0">
              <a:latin typeface="Arial" pitchFamily="34" charset="0"/>
            </a:endParaRPr>
          </a:p>
          <a:p>
            <a:pPr marL="228600" indent="-228600" eaLnBrk="1" hangingPunct="1"/>
            <a:r>
              <a:rPr lang="en-US" smtClean="0">
                <a:latin typeface="Arial" pitchFamily="34" charset="0"/>
              </a:rPr>
              <a:t>Plantinga, Alvin. Advice to Christian philosophers. 2000.10.03. http://www.leaderu.com/truth/1truth10.html</a:t>
            </a:r>
          </a:p>
          <a:p>
            <a:pPr marL="228600" indent="-228600" eaLnBrk="1" hangingPunct="1"/>
            <a:r>
              <a:rPr lang="en-US" smtClean="0">
                <a:latin typeface="Arial" pitchFamily="34" charset="0"/>
              </a:rPr>
              <a:t>“We Christians are heavily influenced by the practice and procedures of our non-Christian peers. There are ways of proceeding, pervasive assumptions about the nature of the discipline, assumptions about how the discipline should be carried on and what a valuable or worthwhile contribution is like and so on; we imbibe these assumptions, if not with our mother’s milk, at any rate in learning to pursue our disciplines. We learn how to pursue our disciplines under the direction and influence of our peers.”</a:t>
            </a:r>
          </a:p>
          <a:p>
            <a:pPr marL="228600" indent="-228600" eaLnBrk="1" hangingPunct="1"/>
            <a:r>
              <a:rPr lang="en-US" smtClean="0">
                <a:latin typeface="Arial" pitchFamily="34" charset="0"/>
              </a:rPr>
              <a:t>“In many cases these assumptions and presumptions do not easily mesh with a Christian or theistic way of looking at the world.”</a:t>
            </a:r>
          </a:p>
          <a:p>
            <a:pPr marL="228600" indent="-228600" eaLnBrk="1" hangingPunct="1"/>
            <a:r>
              <a:rPr lang="en-US" smtClean="0">
                <a:latin typeface="Arial" pitchFamily="34" charset="0"/>
              </a:rPr>
              <a:t>“Christians must display autonomy and integrality.” </a:t>
            </a:r>
          </a:p>
          <a:p>
            <a:pPr marL="228600" indent="-228600" eaLnBrk="1" hangingPunct="1"/>
            <a:r>
              <a:rPr lang="en-US" smtClean="0">
                <a:latin typeface="Arial" pitchFamily="34" charset="0"/>
              </a:rPr>
              <a:t>If contemporary pedagogy assumes that human nature is basically good than something other than contemporary pedagogy is called for; and the Christian community must develop it.</a:t>
            </a:r>
          </a:p>
          <a:p>
            <a:pPr marL="228600" indent="-228600" eaLnBrk="1" hangingPunct="1"/>
            <a:r>
              <a:rPr lang="en-US" smtClean="0">
                <a:latin typeface="Arial" pitchFamily="34" charset="0"/>
              </a:rPr>
              <a:t>“The fundamental and often unexpressed presuppositions that govern and direct the discipline are not religiously neutral; they are often antithetic to a Christian perspective. It is up to Christians who practice the relevant discipline to develop the right Christian alternatives.” </a:t>
            </a:r>
            <a:endParaRPr lang="en-US" b="1" smtClean="0">
              <a:latin typeface="Arial" pitchFamily="34" charset="0"/>
            </a:endParaRPr>
          </a:p>
          <a:p>
            <a:pPr marL="228600" indent="-228600" eaLnBrk="1" hangingPunct="1"/>
            <a:r>
              <a:rPr lang="en-US" b="1" smtClean="0">
                <a:latin typeface="Arial" pitchFamily="34" charset="0"/>
              </a:rPr>
              <a:t>More autonomy – more independence of the rest of the educational world</a:t>
            </a:r>
            <a:br>
              <a:rPr lang="en-US" b="1" smtClean="0">
                <a:latin typeface="Arial" pitchFamily="34" charset="0"/>
              </a:rPr>
            </a:br>
            <a:r>
              <a:rPr lang="en-US" smtClean="0">
                <a:latin typeface="Arial" pitchFamily="34" charset="0"/>
              </a:rPr>
              <a:t>The Christian…has the perfect right to the point of view and pre-philosophical assumptions he brings to philosophic work; the fact that these are not widely shared outside the Christian or theistic community is interesting but fundamentally irrelevant.</a:t>
            </a:r>
            <a:endParaRPr lang="en-US" b="1" smtClean="0">
              <a:latin typeface="Arial" pitchFamily="34" charset="0"/>
            </a:endParaRPr>
          </a:p>
          <a:p>
            <a:pPr marL="228600" indent="-228600" eaLnBrk="1" hangingPunct="1"/>
            <a:r>
              <a:rPr lang="en-US" b="1" smtClean="0">
                <a:latin typeface="Arial" pitchFamily="34" charset="0"/>
              </a:rPr>
              <a:t>More integrity – more wholeness or unity, being all of one piece</a:t>
            </a:r>
            <a:br>
              <a:rPr lang="en-US" b="1" smtClean="0">
                <a:latin typeface="Arial" pitchFamily="34" charset="0"/>
              </a:rPr>
            </a:br>
            <a:r>
              <a:rPr lang="en-US" smtClean="0">
                <a:latin typeface="Arial" pitchFamily="34" charset="0"/>
              </a:rPr>
              <a:t>The Christian </a:t>
            </a:r>
            <a:r>
              <a:rPr lang="en-US" i="1" smtClean="0">
                <a:latin typeface="Arial" pitchFamily="34" charset="0"/>
              </a:rPr>
              <a:t>educator</a:t>
            </a:r>
            <a:r>
              <a:rPr lang="en-US" smtClean="0">
                <a:latin typeface="Arial" pitchFamily="34" charset="0"/>
              </a:rPr>
              <a:t> who looks exclusively to the </a:t>
            </a:r>
            <a:r>
              <a:rPr lang="en-US" i="1" smtClean="0">
                <a:latin typeface="Arial" pitchFamily="34" charset="0"/>
              </a:rPr>
              <a:t>educational</a:t>
            </a:r>
            <a:r>
              <a:rPr lang="en-US" smtClean="0">
                <a:latin typeface="Arial" pitchFamily="34" charset="0"/>
              </a:rPr>
              <a:t> world at large, who thinks of himself as belonging primarily to that world, runs a two-fold risk. He may neglect an essential part of his task as a Christian philosopher; and he may find himself adopting principles and procedures that don’t comport well with his beliefs as a Christian.</a:t>
            </a:r>
          </a:p>
          <a:p>
            <a:pPr marL="228600" indent="-228600" eaLnBrk="1" hangingPunct="1"/>
            <a:r>
              <a:rPr lang="en-US" smtClean="0">
                <a:latin typeface="Arial" pitchFamily="34" charset="0"/>
              </a:rPr>
              <a:t>“We must not automatically assimilate what is current or fashionable or popular … for much of it comports ill with Christian ways of thinking.”</a:t>
            </a:r>
            <a:endParaRPr lang="en-US" b="1" smtClean="0">
              <a:latin typeface="Arial" pitchFamily="34" charset="0"/>
            </a:endParaRPr>
          </a:p>
          <a:p>
            <a:pPr marL="228600" indent="-228600" eaLnBrk="1" hangingPunct="1"/>
            <a:r>
              <a:rPr lang="en-US" b="1" smtClean="0">
                <a:latin typeface="Arial" pitchFamily="34" charset="0"/>
              </a:rPr>
              <a:t>More Christian courage, boldness, strength, Christian self-confidence – trust in the the Lord and His Word</a:t>
            </a:r>
            <a:br>
              <a:rPr lang="en-US" b="1" smtClean="0">
                <a:latin typeface="Arial" pitchFamily="34" charset="0"/>
              </a:rPr>
            </a:br>
            <a:r>
              <a:rPr lang="en-US" smtClean="0">
                <a:latin typeface="Arial" pitchFamily="34" charset="0"/>
              </a:rPr>
              <a:t>“Perhaps we </a:t>
            </a:r>
            <a:r>
              <a:rPr lang="en-US" i="1" smtClean="0">
                <a:latin typeface="Arial" pitchFamily="34" charset="0"/>
              </a:rPr>
              <a:t>could</a:t>
            </a:r>
            <a:r>
              <a:rPr lang="en-US" smtClean="0">
                <a:latin typeface="Arial" pitchFamily="34" charset="0"/>
              </a:rPr>
              <a:t> proceed without appealing to what we believe as theists; by why </a:t>
            </a:r>
            <a:r>
              <a:rPr lang="en-US" i="1" smtClean="0">
                <a:latin typeface="Arial" pitchFamily="34" charset="0"/>
              </a:rPr>
              <a:t>should</a:t>
            </a:r>
            <a:r>
              <a:rPr lang="en-US" smtClean="0">
                <a:latin typeface="Arial" pitchFamily="34" charset="0"/>
              </a:rPr>
              <a:t> we, if these beliefs are useful and explanatory? I could probably get home this even by hopping on one leg …. But why should I want to?”</a:t>
            </a:r>
          </a:p>
          <a:p>
            <a:pPr marL="228600" indent="-228600" eaLnBrk="1" hangingPunct="1"/>
            <a:r>
              <a:rPr lang="en-US" smtClean="0">
                <a:latin typeface="Arial" pitchFamily="34" charset="0"/>
              </a:rPr>
              <a:t>“We who are Christians and propose to be </a:t>
            </a:r>
            <a:r>
              <a:rPr lang="en-US" i="1" smtClean="0">
                <a:latin typeface="Arial" pitchFamily="34" charset="0"/>
              </a:rPr>
              <a:t>teachers</a:t>
            </a:r>
            <a:r>
              <a:rPr lang="en-US" smtClean="0">
                <a:latin typeface="Arial" pitchFamily="34" charset="0"/>
              </a:rPr>
              <a:t> must not rest content with being </a:t>
            </a:r>
            <a:r>
              <a:rPr lang="en-US" i="1" smtClean="0">
                <a:latin typeface="Arial" pitchFamily="34" charset="0"/>
              </a:rPr>
              <a:t>teachers</a:t>
            </a:r>
            <a:r>
              <a:rPr lang="en-US" smtClean="0">
                <a:latin typeface="Arial" pitchFamily="34" charset="0"/>
              </a:rPr>
              <a:t> who happen, incidentally, to be Christians; we must strive to be Christian </a:t>
            </a:r>
            <a:r>
              <a:rPr lang="en-US" i="1" smtClean="0">
                <a:latin typeface="Arial" pitchFamily="34" charset="0"/>
              </a:rPr>
              <a:t>teachers</a:t>
            </a:r>
            <a:r>
              <a:rPr lang="en-US" smtClean="0">
                <a:latin typeface="Arial" pitchFamily="34" charset="0"/>
              </a:rPr>
              <a:t>. We must therefore pursue our projects with integrity, independence and Christian boldness.</a:t>
            </a: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7"/>
          <p:cNvSpPr>
            <a:spLocks noGrp="1" noChangeArrowheads="1"/>
          </p:cNvSpPr>
          <p:nvPr>
            <p:ph type="sldNum" sz="quarter" idx="5"/>
          </p:nvPr>
        </p:nvSpPr>
        <p:spPr>
          <a:noFill/>
        </p:spPr>
        <p:txBody>
          <a:bodyPr/>
          <a:lstStyle/>
          <a:p>
            <a:fld id="{7B4A3EF4-B0D0-4342-850B-F588B5F929D1}" type="slidenum">
              <a:rPr lang="en-US" smtClean="0">
                <a:latin typeface="Arial" pitchFamily="34" charset="0"/>
              </a:rPr>
              <a:pPr/>
              <a:t>102</a:t>
            </a:fld>
            <a:endParaRPr lang="en-US" smtClean="0">
              <a:latin typeface="Arial" pitchFamily="34" charset="0"/>
            </a:endParaRPr>
          </a:p>
        </p:txBody>
      </p:sp>
      <p:sp>
        <p:nvSpPr>
          <p:cNvPr id="266243" name="Rectangle 2"/>
          <p:cNvSpPr>
            <a:spLocks noGrp="1" noRot="1" noChangeAspect="1" noChangeArrowheads="1" noTextEdit="1"/>
          </p:cNvSpPr>
          <p:nvPr>
            <p:ph type="sldImg"/>
          </p:nvPr>
        </p:nvSpPr>
        <p:spPr>
          <a:ln/>
        </p:spPr>
      </p:sp>
      <p:sp>
        <p:nvSpPr>
          <p:cNvPr id="266244" name="Rectangle 3"/>
          <p:cNvSpPr>
            <a:spLocks noGrp="1" noChangeArrowheads="1"/>
          </p:cNvSpPr>
          <p:nvPr>
            <p:ph type="body" idx="1"/>
          </p:nvPr>
        </p:nvSpPr>
        <p:spPr>
          <a:noFill/>
          <a:ln/>
        </p:spPr>
        <p:txBody>
          <a:bodyPr/>
          <a:lstStyle/>
          <a:p>
            <a:pPr marL="228600" indent="-228600" eaLnBrk="1" hangingPunct="1"/>
            <a:r>
              <a:rPr lang="en-US" smtClean="0">
                <a:latin typeface="Arial" pitchFamily="34" charset="0"/>
              </a:rPr>
              <a:t>We need to develop a godly worldview and then all the details of this natural world will fit.</a:t>
            </a:r>
            <a:endParaRPr lang="en-US" i="1" smtClean="0">
              <a:latin typeface="Arial" pitchFamily="34" charset="0"/>
            </a:endParaRPr>
          </a:p>
          <a:p>
            <a:pPr marL="228600" indent="-228600" eaLnBrk="1" hangingPunct="1"/>
            <a:r>
              <a:rPr lang="en-US" i="1" smtClean="0">
                <a:latin typeface="Arial" pitchFamily="34" charset="0"/>
              </a:rPr>
              <a:t>Acts 17:24-28 </a:t>
            </a:r>
            <a:br>
              <a:rPr lang="en-US" i="1" smtClean="0">
                <a:latin typeface="Arial" pitchFamily="34" charset="0"/>
              </a:rPr>
            </a:br>
            <a:r>
              <a:rPr lang="en-US" i="1" smtClean="0">
                <a:latin typeface="Arial" pitchFamily="34" charset="0"/>
              </a:rPr>
              <a:t>"The God who made the world and everything in it is the Lord of heaven and earth and does not live in temples built by hands. [25] And he is not served by human hands, as if he needed anything, because he himself gives all men life and breath and everything else. [26] From one man he made every nation of men, that they should inhabit the whole earth; and he determined the times set for them and the exact places where they should live. [27] God did this so that men would seek him and perhaps reach out for him and find him, though he is not far from each one of us. [28] 'For in him we live and move and have our being.' As some of your own poets have said, 'We are his offspring.' </a:t>
            </a:r>
            <a:endParaRPr lang="en-US" smtClean="0">
              <a:latin typeface="Arial" pitchFamily="34" charset="0"/>
            </a:endParaRPr>
          </a:p>
          <a:p>
            <a:pPr marL="228600" indent="-228600" eaLnBrk="1" hangingPunct="1"/>
            <a:r>
              <a:rPr lang="en-US" smtClean="0">
                <a:latin typeface="Arial" pitchFamily="34" charset="0"/>
              </a:rPr>
              <a:t>Plantinga, Alvin. Advice to Christian philosophers. 2000.10.03. http://www.leaderu.com/truth/1truth10.html</a:t>
            </a:r>
          </a:p>
          <a:p>
            <a:pPr marL="228600" indent="-228600" eaLnBrk="1" hangingPunct="1"/>
            <a:r>
              <a:rPr lang="en-US" smtClean="0">
                <a:latin typeface="Arial" pitchFamily="34" charset="0"/>
              </a:rPr>
              <a:t>“We Christians are heavily influenced by the practice and procedures of our non-Christian peers. There are ways of proceeding, pervasive assumptions about the nature of the discipline, assumptions about how the discipline should be carried on and what a valuable or worthwhile contribution is like and so on; we imbibe these assumptions, if not with our mother’s milk, at any rate in learning to pursue our disciplines. We learn how to pursue our disciplines under the direction and influence of our peers.”</a:t>
            </a:r>
          </a:p>
          <a:p>
            <a:pPr marL="228600" indent="-228600" eaLnBrk="1" hangingPunct="1"/>
            <a:r>
              <a:rPr lang="en-US" smtClean="0">
                <a:latin typeface="Arial" pitchFamily="34" charset="0"/>
              </a:rPr>
              <a:t>“In many cases these assumptions and presumptions do not easily mesh with a Christian or theistic way of looking at the world.”</a:t>
            </a:r>
          </a:p>
          <a:p>
            <a:pPr marL="228600" indent="-228600" eaLnBrk="1" hangingPunct="1"/>
            <a:r>
              <a:rPr lang="en-US" smtClean="0">
                <a:latin typeface="Arial" pitchFamily="34" charset="0"/>
              </a:rPr>
              <a:t>“Christians must display autonomy and integrality.” </a:t>
            </a:r>
          </a:p>
          <a:p>
            <a:pPr marL="228600" indent="-228600" eaLnBrk="1" hangingPunct="1"/>
            <a:r>
              <a:rPr lang="en-US" smtClean="0">
                <a:latin typeface="Arial" pitchFamily="34" charset="0"/>
              </a:rPr>
              <a:t>If contemporary pedagogy assumes that human nature is basically good than something other than contemporary pedagogy is called for; and the Christian community must develop it.</a:t>
            </a:r>
          </a:p>
          <a:p>
            <a:pPr marL="228600" indent="-228600" eaLnBrk="1" hangingPunct="1"/>
            <a:r>
              <a:rPr lang="en-US" smtClean="0">
                <a:latin typeface="Arial" pitchFamily="34" charset="0"/>
              </a:rPr>
              <a:t>“The fundamental and often unexpressed presuppositions that govern and direct the discipline are not religiously neutral; they are often antithetic to a Christian perspective. It is up to Christians who practice the relevant discipline to develop the right Christian alternatives.” </a:t>
            </a:r>
            <a:endParaRPr lang="en-US" b="1" smtClean="0">
              <a:latin typeface="Arial" pitchFamily="34" charset="0"/>
            </a:endParaRPr>
          </a:p>
          <a:p>
            <a:pPr marL="228600" indent="-228600" eaLnBrk="1" hangingPunct="1"/>
            <a:r>
              <a:rPr lang="en-US" b="1" smtClean="0">
                <a:latin typeface="Arial" pitchFamily="34" charset="0"/>
              </a:rPr>
              <a:t>More autonomy – more independence of the rest of the educational world</a:t>
            </a:r>
            <a:br>
              <a:rPr lang="en-US" b="1" smtClean="0">
                <a:latin typeface="Arial" pitchFamily="34" charset="0"/>
              </a:rPr>
            </a:br>
            <a:r>
              <a:rPr lang="en-US" smtClean="0">
                <a:latin typeface="Arial" pitchFamily="34" charset="0"/>
              </a:rPr>
              <a:t>The Christian…has the perfect right to the point of view and pre-philosophical assumptions he brings to philosophic work; the fact that these are not widely shared outside the Christian or theistic community is interesting but fundamentally irrelevant.</a:t>
            </a:r>
            <a:endParaRPr lang="en-US" b="1" smtClean="0">
              <a:latin typeface="Arial" pitchFamily="34" charset="0"/>
            </a:endParaRPr>
          </a:p>
          <a:p>
            <a:pPr marL="228600" indent="-228600" eaLnBrk="1" hangingPunct="1"/>
            <a:r>
              <a:rPr lang="en-US" b="1" smtClean="0">
                <a:latin typeface="Arial" pitchFamily="34" charset="0"/>
              </a:rPr>
              <a:t>More integrity – more wholeness or unity, being all of one piece</a:t>
            </a:r>
            <a:br>
              <a:rPr lang="en-US" b="1" smtClean="0">
                <a:latin typeface="Arial" pitchFamily="34" charset="0"/>
              </a:rPr>
            </a:br>
            <a:r>
              <a:rPr lang="en-US" smtClean="0">
                <a:latin typeface="Arial" pitchFamily="34" charset="0"/>
              </a:rPr>
              <a:t>The Christian </a:t>
            </a:r>
            <a:r>
              <a:rPr lang="en-US" i="1" smtClean="0">
                <a:latin typeface="Arial" pitchFamily="34" charset="0"/>
              </a:rPr>
              <a:t>educator</a:t>
            </a:r>
            <a:r>
              <a:rPr lang="en-US" smtClean="0">
                <a:latin typeface="Arial" pitchFamily="34" charset="0"/>
              </a:rPr>
              <a:t> who looks exclusively to the </a:t>
            </a:r>
            <a:r>
              <a:rPr lang="en-US" i="1" smtClean="0">
                <a:latin typeface="Arial" pitchFamily="34" charset="0"/>
              </a:rPr>
              <a:t>educational</a:t>
            </a:r>
            <a:r>
              <a:rPr lang="en-US" smtClean="0">
                <a:latin typeface="Arial" pitchFamily="34" charset="0"/>
              </a:rPr>
              <a:t> world at large, who thinks of himself as belonging primarily to that world, runs a two-fold risk. He may neglect an essential part of his task as a Christian philosopher; and he may find himself adopting principles and procedures that don’t comport well with his beliefs as a Christian.</a:t>
            </a:r>
          </a:p>
          <a:p>
            <a:pPr marL="228600" indent="-228600" eaLnBrk="1" hangingPunct="1"/>
            <a:r>
              <a:rPr lang="en-US" smtClean="0">
                <a:latin typeface="Arial" pitchFamily="34" charset="0"/>
              </a:rPr>
              <a:t>“We must not automatically assimilate what is current or fashionable or popular … for much of it comports ill with Christian ways of thinking.”</a:t>
            </a:r>
            <a:endParaRPr lang="en-US" b="1" smtClean="0">
              <a:latin typeface="Arial" pitchFamily="34" charset="0"/>
            </a:endParaRPr>
          </a:p>
          <a:p>
            <a:pPr marL="228600" indent="-228600" eaLnBrk="1" hangingPunct="1"/>
            <a:r>
              <a:rPr lang="en-US" b="1" smtClean="0">
                <a:latin typeface="Arial" pitchFamily="34" charset="0"/>
              </a:rPr>
              <a:t>More Christian courage, boldness, strength, Christian self-confidence – trust in the the Lord and His Word</a:t>
            </a:r>
            <a:br>
              <a:rPr lang="en-US" b="1" smtClean="0">
                <a:latin typeface="Arial" pitchFamily="34" charset="0"/>
              </a:rPr>
            </a:br>
            <a:r>
              <a:rPr lang="en-US" smtClean="0">
                <a:latin typeface="Arial" pitchFamily="34" charset="0"/>
              </a:rPr>
              <a:t>“Perhaps we </a:t>
            </a:r>
            <a:r>
              <a:rPr lang="en-US" i="1" smtClean="0">
                <a:latin typeface="Arial" pitchFamily="34" charset="0"/>
              </a:rPr>
              <a:t>could</a:t>
            </a:r>
            <a:r>
              <a:rPr lang="en-US" smtClean="0">
                <a:latin typeface="Arial" pitchFamily="34" charset="0"/>
              </a:rPr>
              <a:t> proceed without appealing to what we believe as theists; by why </a:t>
            </a:r>
            <a:r>
              <a:rPr lang="en-US" i="1" smtClean="0">
                <a:latin typeface="Arial" pitchFamily="34" charset="0"/>
              </a:rPr>
              <a:t>should</a:t>
            </a:r>
            <a:r>
              <a:rPr lang="en-US" smtClean="0">
                <a:latin typeface="Arial" pitchFamily="34" charset="0"/>
              </a:rPr>
              <a:t> we, if these beliefs are useful and explanatory? I could probably get home this even by hopping on one leg …. But why should I want to?”</a:t>
            </a:r>
          </a:p>
          <a:p>
            <a:pPr marL="228600" indent="-228600" eaLnBrk="1" hangingPunct="1"/>
            <a:r>
              <a:rPr lang="en-US" smtClean="0">
                <a:latin typeface="Arial" pitchFamily="34" charset="0"/>
              </a:rPr>
              <a:t>“We who are Christians and propose to be </a:t>
            </a:r>
            <a:r>
              <a:rPr lang="en-US" i="1" smtClean="0">
                <a:latin typeface="Arial" pitchFamily="34" charset="0"/>
              </a:rPr>
              <a:t>teachers</a:t>
            </a:r>
            <a:r>
              <a:rPr lang="en-US" smtClean="0">
                <a:latin typeface="Arial" pitchFamily="34" charset="0"/>
              </a:rPr>
              <a:t> must not rest content with being </a:t>
            </a:r>
            <a:r>
              <a:rPr lang="en-US" i="1" smtClean="0">
                <a:latin typeface="Arial" pitchFamily="34" charset="0"/>
              </a:rPr>
              <a:t>teachers</a:t>
            </a:r>
            <a:r>
              <a:rPr lang="en-US" smtClean="0">
                <a:latin typeface="Arial" pitchFamily="34" charset="0"/>
              </a:rPr>
              <a:t> who happen, incidentally, to be Christians; we must strive to be Christian </a:t>
            </a:r>
            <a:r>
              <a:rPr lang="en-US" i="1" smtClean="0">
                <a:latin typeface="Arial" pitchFamily="34" charset="0"/>
              </a:rPr>
              <a:t>teachers</a:t>
            </a:r>
            <a:r>
              <a:rPr lang="en-US" smtClean="0">
                <a:latin typeface="Arial" pitchFamily="34" charset="0"/>
              </a:rPr>
              <a:t>. We must therefore pursue our projects with integrity, independence and Christian boldness.</a:t>
            </a: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372739"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372740" name="Rectangle 7"/>
          <p:cNvSpPr>
            <a:spLocks noGrp="1" noChangeArrowheads="1"/>
          </p:cNvSpPr>
          <p:nvPr>
            <p:ph type="sldNum" sz="quarter" idx="5"/>
          </p:nvPr>
        </p:nvSpPr>
        <p:spPr>
          <a:noFill/>
        </p:spPr>
        <p:txBody>
          <a:bodyPr/>
          <a:lstStyle/>
          <a:p>
            <a:fld id="{E05DB21F-EBB9-4A6A-BFC0-4F5C463190A1}" type="slidenum">
              <a:rPr lang="en-US" smtClean="0">
                <a:latin typeface="Arial" pitchFamily="34" charset="0"/>
              </a:rPr>
              <a:pPr/>
              <a:t>103</a:t>
            </a:fld>
            <a:endParaRPr lang="en-US" smtClean="0">
              <a:latin typeface="Arial" pitchFamily="34" charset="0"/>
            </a:endParaRPr>
          </a:p>
        </p:txBody>
      </p:sp>
      <p:sp>
        <p:nvSpPr>
          <p:cNvPr id="37274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D3A389B9-A9F1-4EDD-AAAF-EF50FFDE3E44}" type="slidenum">
              <a:rPr lang="en-US" sz="1200"/>
              <a:pPr algn="r"/>
              <a:t>103</a:t>
            </a:fld>
            <a:endParaRPr lang="en-US" sz="1200"/>
          </a:p>
        </p:txBody>
      </p:sp>
      <p:sp>
        <p:nvSpPr>
          <p:cNvPr id="372742" name="Rectangle 2"/>
          <p:cNvSpPr>
            <a:spLocks noGrp="1" noRot="1" noChangeAspect="1" noChangeArrowheads="1" noTextEdit="1"/>
          </p:cNvSpPr>
          <p:nvPr>
            <p:ph type="sldImg"/>
          </p:nvPr>
        </p:nvSpPr>
        <p:spPr>
          <a:ln/>
        </p:spPr>
      </p:sp>
      <p:sp>
        <p:nvSpPr>
          <p:cNvPr id="372743"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374787"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374788" name="Rectangle 7"/>
          <p:cNvSpPr>
            <a:spLocks noGrp="1" noChangeArrowheads="1"/>
          </p:cNvSpPr>
          <p:nvPr>
            <p:ph type="sldNum" sz="quarter" idx="5"/>
          </p:nvPr>
        </p:nvSpPr>
        <p:spPr>
          <a:noFill/>
        </p:spPr>
        <p:txBody>
          <a:bodyPr/>
          <a:lstStyle/>
          <a:p>
            <a:fld id="{8FF3F333-CB61-4425-BB12-64BEADA51420}" type="slidenum">
              <a:rPr lang="en-US" smtClean="0">
                <a:latin typeface="Arial" pitchFamily="34" charset="0"/>
              </a:rPr>
              <a:pPr/>
              <a:t>104</a:t>
            </a:fld>
            <a:endParaRPr lang="en-US" smtClean="0">
              <a:latin typeface="Arial" pitchFamily="34" charset="0"/>
            </a:endParaRPr>
          </a:p>
        </p:txBody>
      </p:sp>
      <p:sp>
        <p:nvSpPr>
          <p:cNvPr id="374789"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548BBE59-110E-4E1A-82F4-3EF1CC0BF861}" type="slidenum">
              <a:rPr lang="en-US" sz="1200"/>
              <a:pPr algn="r"/>
              <a:t>104</a:t>
            </a:fld>
            <a:endParaRPr lang="en-US" sz="1200"/>
          </a:p>
        </p:txBody>
      </p:sp>
      <p:sp>
        <p:nvSpPr>
          <p:cNvPr id="374790" name="Rectangle 2"/>
          <p:cNvSpPr>
            <a:spLocks noGrp="1" noRot="1" noChangeAspect="1" noChangeArrowheads="1" noTextEdit="1"/>
          </p:cNvSpPr>
          <p:nvPr>
            <p:ph type="sldImg"/>
          </p:nvPr>
        </p:nvSpPr>
        <p:spPr>
          <a:ln/>
        </p:spPr>
      </p:sp>
      <p:sp>
        <p:nvSpPr>
          <p:cNvPr id="374791"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7"/>
          <p:cNvSpPr>
            <a:spLocks noGrp="1" noChangeArrowheads="1"/>
          </p:cNvSpPr>
          <p:nvPr>
            <p:ph type="sldNum" sz="quarter" idx="5"/>
          </p:nvPr>
        </p:nvSpPr>
        <p:spPr>
          <a:noFill/>
        </p:spPr>
        <p:txBody>
          <a:bodyPr/>
          <a:lstStyle/>
          <a:p>
            <a:fld id="{5E3AA9F2-3A07-44A5-9F56-F8BD6D482E2D}" type="slidenum">
              <a:rPr lang="en-CA" smtClean="0">
                <a:latin typeface="Arial" pitchFamily="34" charset="0"/>
              </a:rPr>
              <a:pPr/>
              <a:t>105</a:t>
            </a:fld>
            <a:endParaRPr lang="en-CA" smtClean="0">
              <a:latin typeface="Arial" pitchFamily="34" charset="0"/>
            </a:endParaRPr>
          </a:p>
        </p:txBody>
      </p:sp>
      <p:sp>
        <p:nvSpPr>
          <p:cNvPr id="281603" name="Rectangle 2"/>
          <p:cNvSpPr>
            <a:spLocks noGrp="1" noRot="1" noChangeAspect="1" noChangeArrowheads="1" noTextEdit="1"/>
          </p:cNvSpPr>
          <p:nvPr>
            <p:ph type="sldImg"/>
          </p:nvPr>
        </p:nvSpPr>
        <p:spPr>
          <a:ln/>
        </p:spPr>
      </p:sp>
      <p:sp>
        <p:nvSpPr>
          <p:cNvPr id="281604"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377859"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377860" name="Rectangle 7"/>
          <p:cNvSpPr>
            <a:spLocks noGrp="1" noChangeArrowheads="1"/>
          </p:cNvSpPr>
          <p:nvPr>
            <p:ph type="sldNum" sz="quarter" idx="5"/>
          </p:nvPr>
        </p:nvSpPr>
        <p:spPr>
          <a:noFill/>
        </p:spPr>
        <p:txBody>
          <a:bodyPr/>
          <a:lstStyle/>
          <a:p>
            <a:fld id="{E99CE269-4A39-461D-841F-0661550E2ECA}" type="slidenum">
              <a:rPr lang="en-US" smtClean="0">
                <a:latin typeface="Arial" pitchFamily="34" charset="0"/>
              </a:rPr>
              <a:pPr/>
              <a:t>106</a:t>
            </a:fld>
            <a:endParaRPr lang="en-US" smtClean="0">
              <a:latin typeface="Arial" pitchFamily="34" charset="0"/>
            </a:endParaRPr>
          </a:p>
        </p:txBody>
      </p:sp>
      <p:sp>
        <p:nvSpPr>
          <p:cNvPr id="37786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90C66CE5-C767-4B6C-9D07-1985DB5214C1}" type="slidenum">
              <a:rPr lang="en-US" sz="1200"/>
              <a:pPr algn="r"/>
              <a:t>106</a:t>
            </a:fld>
            <a:endParaRPr lang="en-US" sz="1200"/>
          </a:p>
        </p:txBody>
      </p:sp>
      <p:sp>
        <p:nvSpPr>
          <p:cNvPr id="377862" name="Rectangle 2"/>
          <p:cNvSpPr>
            <a:spLocks noGrp="1" noRot="1" noChangeAspect="1" noChangeArrowheads="1" noTextEdit="1"/>
          </p:cNvSpPr>
          <p:nvPr>
            <p:ph type="sldImg"/>
          </p:nvPr>
        </p:nvSpPr>
        <p:spPr>
          <a:ln/>
        </p:spPr>
      </p:sp>
      <p:sp>
        <p:nvSpPr>
          <p:cNvPr id="377863"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7"/>
          <p:cNvSpPr>
            <a:spLocks noGrp="1" noChangeArrowheads="1"/>
          </p:cNvSpPr>
          <p:nvPr>
            <p:ph type="sldNum" sz="quarter" idx="5"/>
          </p:nvPr>
        </p:nvSpPr>
        <p:spPr>
          <a:noFill/>
        </p:spPr>
        <p:txBody>
          <a:bodyPr/>
          <a:lstStyle/>
          <a:p>
            <a:fld id="{5545265B-2206-43BC-819F-628DF94C5C3A}" type="slidenum">
              <a:rPr lang="en-US" smtClean="0">
                <a:latin typeface="Arial" pitchFamily="34" charset="0"/>
              </a:rPr>
              <a:pPr/>
              <a:t>107</a:t>
            </a:fld>
            <a:endParaRPr lang="en-US" smtClean="0">
              <a:latin typeface="Arial" pitchFamily="34" charset="0"/>
            </a:endParaRPr>
          </a:p>
        </p:txBody>
      </p:sp>
      <p:sp>
        <p:nvSpPr>
          <p:cNvPr id="379907" name="Rectangle 2"/>
          <p:cNvSpPr>
            <a:spLocks noGrp="1" noRot="1" noChangeAspect="1" noChangeArrowheads="1" noTextEdit="1"/>
          </p:cNvSpPr>
          <p:nvPr>
            <p:ph type="sldImg"/>
          </p:nvPr>
        </p:nvSpPr>
        <p:spPr>
          <a:ln/>
        </p:spPr>
      </p:sp>
      <p:sp>
        <p:nvSpPr>
          <p:cNvPr id="379908"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7"/>
          <p:cNvSpPr>
            <a:spLocks noGrp="1" noChangeArrowheads="1"/>
          </p:cNvSpPr>
          <p:nvPr>
            <p:ph type="sldNum" sz="quarter" idx="5"/>
          </p:nvPr>
        </p:nvSpPr>
        <p:spPr>
          <a:noFill/>
        </p:spPr>
        <p:txBody>
          <a:bodyPr/>
          <a:lstStyle/>
          <a:p>
            <a:fld id="{C6AA73D9-A26D-477C-BF4D-E40241E43170}" type="slidenum">
              <a:rPr lang="en-US" smtClean="0">
                <a:latin typeface="Arial" pitchFamily="34" charset="0"/>
              </a:rPr>
              <a:pPr/>
              <a:t>108</a:t>
            </a:fld>
            <a:endParaRPr lang="en-US" smtClean="0">
              <a:latin typeface="Arial" pitchFamily="34" charset="0"/>
            </a:endParaRPr>
          </a:p>
        </p:txBody>
      </p:sp>
      <p:sp>
        <p:nvSpPr>
          <p:cNvPr id="380931" name="Rectangle 2"/>
          <p:cNvSpPr>
            <a:spLocks noGrp="1" noRot="1" noChangeAspect="1" noChangeArrowheads="1" noTextEdit="1"/>
          </p:cNvSpPr>
          <p:nvPr>
            <p:ph type="sldImg"/>
          </p:nvPr>
        </p:nvSpPr>
        <p:spPr>
          <a:ln/>
        </p:spPr>
      </p:sp>
      <p:sp>
        <p:nvSpPr>
          <p:cNvPr id="380932"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276483"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276484" name="Rectangle 7"/>
          <p:cNvSpPr>
            <a:spLocks noGrp="1" noChangeArrowheads="1"/>
          </p:cNvSpPr>
          <p:nvPr>
            <p:ph type="sldNum" sz="quarter" idx="5"/>
          </p:nvPr>
        </p:nvSpPr>
        <p:spPr>
          <a:noFill/>
        </p:spPr>
        <p:txBody>
          <a:bodyPr/>
          <a:lstStyle/>
          <a:p>
            <a:fld id="{455322A2-A353-4FB2-BEBB-42683666C0AE}" type="slidenum">
              <a:rPr lang="en-US" smtClean="0">
                <a:latin typeface="Arial" pitchFamily="34" charset="0"/>
              </a:rPr>
              <a:pPr/>
              <a:t>11</a:t>
            </a:fld>
            <a:endParaRPr lang="en-US" smtClean="0">
              <a:latin typeface="Arial" pitchFamily="34" charset="0"/>
            </a:endParaRPr>
          </a:p>
        </p:txBody>
      </p:sp>
      <p:sp>
        <p:nvSpPr>
          <p:cNvPr id="276485"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445534E2-8900-489E-B683-C5480F0F4379}" type="slidenum">
              <a:rPr lang="en-US" sz="1200"/>
              <a:pPr algn="r"/>
              <a:t>11</a:t>
            </a:fld>
            <a:endParaRPr lang="en-US" sz="1200"/>
          </a:p>
        </p:txBody>
      </p:sp>
      <p:sp>
        <p:nvSpPr>
          <p:cNvPr id="276486" name="Rectangle 2"/>
          <p:cNvSpPr>
            <a:spLocks noGrp="1" noRot="1" noChangeAspect="1" noChangeArrowheads="1" noTextEdit="1"/>
          </p:cNvSpPr>
          <p:nvPr>
            <p:ph type="sldImg"/>
          </p:nvPr>
        </p:nvSpPr>
        <p:spPr>
          <a:ln/>
        </p:spPr>
      </p:sp>
      <p:sp>
        <p:nvSpPr>
          <p:cNvPr id="276487"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Rectangle 7"/>
          <p:cNvSpPr>
            <a:spLocks noGrp="1" noChangeArrowheads="1"/>
          </p:cNvSpPr>
          <p:nvPr>
            <p:ph type="sldNum" sz="quarter" idx="5"/>
          </p:nvPr>
        </p:nvSpPr>
        <p:spPr>
          <a:noFill/>
        </p:spPr>
        <p:txBody>
          <a:bodyPr/>
          <a:lstStyle/>
          <a:p>
            <a:fld id="{267FBFFE-C2C6-4898-BCBD-D5998F27D3DC}" type="slidenum">
              <a:rPr lang="en-US" smtClean="0">
                <a:latin typeface="Arial" pitchFamily="34" charset="0"/>
              </a:rPr>
              <a:pPr/>
              <a:t>109</a:t>
            </a:fld>
            <a:endParaRPr lang="en-US" smtClean="0">
              <a:latin typeface="Arial" pitchFamily="34" charset="0"/>
            </a:endParaRPr>
          </a:p>
        </p:txBody>
      </p:sp>
      <p:sp>
        <p:nvSpPr>
          <p:cNvPr id="381955" name="Rectangle 2"/>
          <p:cNvSpPr>
            <a:spLocks noGrp="1" noRot="1" noChangeAspect="1" noChangeArrowheads="1" noTextEdit="1"/>
          </p:cNvSpPr>
          <p:nvPr>
            <p:ph type="sldImg"/>
          </p:nvPr>
        </p:nvSpPr>
        <p:spPr>
          <a:ln/>
        </p:spPr>
      </p:sp>
      <p:sp>
        <p:nvSpPr>
          <p:cNvPr id="381956" name="Rectangle 3"/>
          <p:cNvSpPr>
            <a:spLocks noGrp="1" noChangeArrowheads="1"/>
          </p:cNvSpPr>
          <p:nvPr>
            <p:ph type="body" idx="1"/>
          </p:nvPr>
        </p:nvSpPr>
        <p:spPr>
          <a:xfrm>
            <a:off x="687388" y="4343400"/>
            <a:ext cx="5483225" cy="4114800"/>
          </a:xfrm>
          <a:noFill/>
          <a:ln/>
        </p:spPr>
        <p:txBody>
          <a:bodyPr/>
          <a:lstStyle/>
          <a:p>
            <a:pPr eaLnBrk="1" hangingPunct="1"/>
            <a:r>
              <a:rPr lang="en-GB" smtClean="0">
                <a:latin typeface="Arial" pitchFamily="34" charset="0"/>
              </a:rPr>
              <a:t>One of the major problems I had was a severe case of dualism. I was used to thinking like the Greeks that you could divide up everything you knew into two categories, the sacred and the secular. In the sacred category were all the really important things like God, God’s will, devotions, witnessing, prayer, worship and church. Everything else fitted into the secular category. I’d learned that it was less important because when we came to church we were told to put everything from the week out of our mind so we could worship. I’d always had Christian teachers for the “sacred” things, but the secular things were obviously OK to be taught by non-Christians like my peers, school, employer, media, Internet, etc. </a:t>
            </a:r>
          </a:p>
          <a:p>
            <a:pPr eaLnBrk="1" hangingPunct="1"/>
            <a:r>
              <a:rPr lang="en-GB" smtClean="0">
                <a:latin typeface="Arial" pitchFamily="34" charset="0"/>
              </a:rPr>
              <a:t>The “Jesus is Saviour” vs. “Jesus is Lord” controversy was alive in my youth group with many of my peers struggling to see why we needed to have Jesus as Lord, worrying about the secular things, if we had Him as Saviour, taking care of the sacred things. After all, what did God really have to do with my family, work, leisure, entertainment, travel, food, clothes, transportation, chemistry, physics, mathematics, literature, astronomy, ecology, or schools?</a:t>
            </a:r>
            <a:br>
              <a:rPr lang="en-GB" smtClean="0">
                <a:latin typeface="Arial" pitchFamily="34" charset="0"/>
              </a:rPr>
            </a:br>
            <a:endParaRPr lang="en-CA" smtClean="0">
              <a:latin typeface="Arial" pitchFamily="34" charset="0"/>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7"/>
          <p:cNvSpPr>
            <a:spLocks noGrp="1" noChangeArrowheads="1"/>
          </p:cNvSpPr>
          <p:nvPr>
            <p:ph type="sldNum" sz="quarter" idx="5"/>
          </p:nvPr>
        </p:nvSpPr>
        <p:spPr>
          <a:noFill/>
        </p:spPr>
        <p:txBody>
          <a:bodyPr/>
          <a:lstStyle/>
          <a:p>
            <a:fld id="{7FE2D9F4-03A1-4CA4-BE6A-933FE484CF3A}" type="slidenum">
              <a:rPr lang="en-US" smtClean="0">
                <a:latin typeface="Arial" pitchFamily="34" charset="0"/>
              </a:rPr>
              <a:pPr/>
              <a:t>110</a:t>
            </a:fld>
            <a:endParaRPr lang="en-US" smtClean="0">
              <a:latin typeface="Arial" pitchFamily="34" charset="0"/>
            </a:endParaRPr>
          </a:p>
        </p:txBody>
      </p:sp>
      <p:sp>
        <p:nvSpPr>
          <p:cNvPr id="382979" name="Rectangle 2"/>
          <p:cNvSpPr>
            <a:spLocks noGrp="1" noRot="1" noChangeAspect="1" noChangeArrowheads="1" noTextEdit="1"/>
          </p:cNvSpPr>
          <p:nvPr>
            <p:ph type="sldImg"/>
          </p:nvPr>
        </p:nvSpPr>
        <p:spPr>
          <a:ln/>
        </p:spPr>
      </p:sp>
      <p:sp>
        <p:nvSpPr>
          <p:cNvPr id="382980" name="Rectangle 3"/>
          <p:cNvSpPr>
            <a:spLocks noGrp="1" noChangeArrowheads="1"/>
          </p:cNvSpPr>
          <p:nvPr>
            <p:ph type="body" idx="1"/>
          </p:nvPr>
        </p:nvSpPr>
        <p:spPr>
          <a:xfrm>
            <a:off x="687388" y="4343400"/>
            <a:ext cx="5483225" cy="4114800"/>
          </a:xfrm>
          <a:noFill/>
          <a:ln/>
        </p:spPr>
        <p:txBody>
          <a:bodyPr/>
          <a:lstStyle/>
          <a:p>
            <a:pPr eaLnBrk="1" hangingPunct="1"/>
            <a:r>
              <a:rPr lang="en-GB" smtClean="0">
                <a:latin typeface="Arial" pitchFamily="34" charset="0"/>
              </a:rPr>
              <a:t>My problem is that I had never been taught that God had something to say about everything—or at least I had completely missed the point of the teaching. I was in the middle of a struggle between doing everything my way or God’s way. It wasn’t a question of which things were “God things” and which things were not, but whether each thing was being done God’s way or not.</a:t>
            </a:r>
            <a:br>
              <a:rPr lang="en-GB" smtClean="0">
                <a:latin typeface="Arial" pitchFamily="34" charset="0"/>
              </a:rPr>
            </a:br>
            <a:endParaRPr lang="en-CA" smtClean="0">
              <a:latin typeface="Arial" pitchFamily="34" charset="0"/>
            </a:endParaRPr>
          </a:p>
          <a:p>
            <a:pPr eaLnBrk="1" hangingPunct="1"/>
            <a:endParaRPr lang="en-CA" smtClean="0">
              <a:latin typeface="Arial" pitchFamily="34" charset="0"/>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Rectangle 7"/>
          <p:cNvSpPr>
            <a:spLocks noGrp="1" noChangeArrowheads="1"/>
          </p:cNvSpPr>
          <p:nvPr>
            <p:ph type="sldNum" sz="quarter" idx="5"/>
          </p:nvPr>
        </p:nvSpPr>
        <p:spPr>
          <a:noFill/>
        </p:spPr>
        <p:txBody>
          <a:bodyPr/>
          <a:lstStyle/>
          <a:p>
            <a:fld id="{89C6EC0A-5382-4D92-A031-4D1CE1668F5A}" type="slidenum">
              <a:rPr lang="en-US" smtClean="0">
                <a:latin typeface="Arial" pitchFamily="34" charset="0"/>
              </a:rPr>
              <a:pPr/>
              <a:t>111</a:t>
            </a:fld>
            <a:endParaRPr lang="en-US" smtClean="0">
              <a:latin typeface="Arial" pitchFamily="34" charset="0"/>
            </a:endParaRPr>
          </a:p>
        </p:txBody>
      </p:sp>
      <p:sp>
        <p:nvSpPr>
          <p:cNvPr id="385027" name="Rectangle 2"/>
          <p:cNvSpPr>
            <a:spLocks noGrp="1" noRot="1" noChangeAspect="1" noChangeArrowheads="1" noTextEdit="1"/>
          </p:cNvSpPr>
          <p:nvPr>
            <p:ph type="sldImg"/>
          </p:nvPr>
        </p:nvSpPr>
        <p:spPr>
          <a:ln/>
        </p:spPr>
      </p:sp>
      <p:sp>
        <p:nvSpPr>
          <p:cNvPr id="385028"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2"/>
          <p:cNvSpPr>
            <a:spLocks noGrp="1" noChangeArrowheads="1"/>
          </p:cNvSpPr>
          <p:nvPr>
            <p:ph type="hdr" sz="quarter"/>
          </p:nvPr>
        </p:nvSpPr>
        <p:spPr>
          <a:noFill/>
        </p:spPr>
        <p:txBody>
          <a:bodyPr/>
          <a:lstStyle/>
          <a:p>
            <a:r>
              <a:rPr lang="en-US" smtClean="0">
                <a:latin typeface="Arial" pitchFamily="34" charset="0"/>
              </a:rPr>
              <a:t>FEBRUARY, 2008</a:t>
            </a:r>
          </a:p>
        </p:txBody>
      </p:sp>
      <p:sp>
        <p:nvSpPr>
          <p:cNvPr id="392195" name="Rectangle 6"/>
          <p:cNvSpPr>
            <a:spLocks noGrp="1" noChangeArrowheads="1"/>
          </p:cNvSpPr>
          <p:nvPr>
            <p:ph type="ftr" sz="quarter" idx="4"/>
          </p:nvPr>
        </p:nvSpPr>
        <p:spPr>
          <a:noFill/>
        </p:spPr>
        <p:txBody>
          <a:bodyPr/>
          <a:lstStyle/>
          <a:p>
            <a:r>
              <a:rPr lang="en-US" smtClean="0">
                <a:latin typeface="Arial" pitchFamily="34" charset="0"/>
              </a:rPr>
              <a:t>HAROLD KLASSEN, MS</a:t>
            </a:r>
          </a:p>
        </p:txBody>
      </p:sp>
      <p:sp>
        <p:nvSpPr>
          <p:cNvPr id="392196" name="Rectangle 7"/>
          <p:cNvSpPr>
            <a:spLocks noGrp="1" noChangeArrowheads="1"/>
          </p:cNvSpPr>
          <p:nvPr>
            <p:ph type="sldNum" sz="quarter" idx="5"/>
          </p:nvPr>
        </p:nvSpPr>
        <p:spPr>
          <a:noFill/>
        </p:spPr>
        <p:txBody>
          <a:bodyPr/>
          <a:lstStyle/>
          <a:p>
            <a:fld id="{7957F114-30D6-496D-83E9-DC348FE9AAEB}" type="slidenum">
              <a:rPr lang="en-US" smtClean="0">
                <a:latin typeface="Arial" pitchFamily="34" charset="0"/>
              </a:rPr>
              <a:pPr/>
              <a:t>112</a:t>
            </a:fld>
            <a:endParaRPr lang="en-US" smtClean="0">
              <a:latin typeface="Arial" pitchFamily="34" charset="0"/>
            </a:endParaRPr>
          </a:p>
        </p:txBody>
      </p:sp>
      <p:sp>
        <p:nvSpPr>
          <p:cNvPr id="392197"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F17122AD-5FDF-4958-BA7F-117E7C188E4A}" type="slidenum">
              <a:rPr lang="en-US" sz="1200"/>
              <a:pPr algn="r"/>
              <a:t>112</a:t>
            </a:fld>
            <a:endParaRPr lang="en-US" sz="1200"/>
          </a:p>
        </p:txBody>
      </p:sp>
      <p:sp>
        <p:nvSpPr>
          <p:cNvPr id="392198" name="Rectangle 2"/>
          <p:cNvSpPr>
            <a:spLocks noGrp="1" noRot="1" noChangeAspect="1" noChangeArrowheads="1" noTextEdit="1"/>
          </p:cNvSpPr>
          <p:nvPr>
            <p:ph type="sldImg"/>
          </p:nvPr>
        </p:nvSpPr>
        <p:spPr>
          <a:ln/>
        </p:spPr>
      </p:sp>
      <p:sp>
        <p:nvSpPr>
          <p:cNvPr id="392199"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7"/>
          <p:cNvSpPr>
            <a:spLocks noGrp="1" noChangeArrowheads="1"/>
          </p:cNvSpPr>
          <p:nvPr>
            <p:ph type="sldNum" sz="quarter" idx="5"/>
          </p:nvPr>
        </p:nvSpPr>
        <p:spPr>
          <a:noFill/>
        </p:spPr>
        <p:txBody>
          <a:bodyPr/>
          <a:lstStyle/>
          <a:p>
            <a:fld id="{3A6012CD-464F-4BF2-80BB-7171080FBA4F}" type="slidenum">
              <a:rPr lang="en-US" smtClean="0">
                <a:latin typeface="Arial" pitchFamily="34" charset="0"/>
              </a:rPr>
              <a:pPr/>
              <a:t>113</a:t>
            </a:fld>
            <a:endParaRPr lang="en-US" smtClean="0">
              <a:latin typeface="Arial" pitchFamily="34" charset="0"/>
            </a:endParaRPr>
          </a:p>
        </p:txBody>
      </p:sp>
      <p:sp>
        <p:nvSpPr>
          <p:cNvPr id="280579" name="Rectangle 2"/>
          <p:cNvSpPr>
            <a:spLocks noGrp="1" noRot="1" noChangeAspect="1" noChangeArrowheads="1" noTextEdit="1"/>
          </p:cNvSpPr>
          <p:nvPr>
            <p:ph type="sldImg"/>
          </p:nvPr>
        </p:nvSpPr>
        <p:spPr>
          <a:ln/>
        </p:spPr>
      </p:sp>
      <p:sp>
        <p:nvSpPr>
          <p:cNvPr id="280580"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7"/>
          <p:cNvSpPr>
            <a:spLocks noGrp="1" noChangeArrowheads="1"/>
          </p:cNvSpPr>
          <p:nvPr>
            <p:ph type="sldNum" sz="quarter" idx="5"/>
          </p:nvPr>
        </p:nvSpPr>
        <p:spPr>
          <a:noFill/>
        </p:spPr>
        <p:txBody>
          <a:bodyPr/>
          <a:lstStyle/>
          <a:p>
            <a:fld id="{A1575BA5-AADD-470A-A0C2-33D338C4E1C7}" type="slidenum">
              <a:rPr lang="en-US" smtClean="0">
                <a:latin typeface="Arial" pitchFamily="34" charset="0"/>
              </a:rPr>
              <a:pPr/>
              <a:t>116</a:t>
            </a:fld>
            <a:endParaRPr lang="en-US" smtClean="0">
              <a:latin typeface="Arial" pitchFamily="34" charset="0"/>
            </a:endParaRPr>
          </a:p>
        </p:txBody>
      </p:sp>
      <p:sp>
        <p:nvSpPr>
          <p:cNvPr id="283651" name="Rectangle 2"/>
          <p:cNvSpPr>
            <a:spLocks noGrp="1" noRot="1" noChangeAspect="1" noChangeArrowheads="1" noTextEdit="1"/>
          </p:cNvSpPr>
          <p:nvPr>
            <p:ph type="sldImg"/>
          </p:nvPr>
        </p:nvSpPr>
        <p:spPr>
          <a:ln/>
        </p:spPr>
      </p:sp>
      <p:sp>
        <p:nvSpPr>
          <p:cNvPr id="283652"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hdr" sz="quarter"/>
          </p:nvPr>
        </p:nvSpPr>
        <p:spPr>
          <a:noFill/>
        </p:spPr>
        <p:txBody>
          <a:bodyPr/>
          <a:lstStyle/>
          <a:p>
            <a:r>
              <a:rPr lang="en-US" smtClean="0">
                <a:latin typeface="Arial" pitchFamily="34" charset="0"/>
              </a:rPr>
              <a:t>Revelation.ppt</a:t>
            </a:r>
          </a:p>
        </p:txBody>
      </p:sp>
      <p:sp>
        <p:nvSpPr>
          <p:cNvPr id="398339" name="Rectangle 3"/>
          <p:cNvSpPr>
            <a:spLocks noGrp="1" noChangeArrowheads="1"/>
          </p:cNvSpPr>
          <p:nvPr>
            <p:ph type="dt" sz="quarter" idx="1"/>
          </p:nvPr>
        </p:nvSpPr>
        <p:spPr>
          <a:noFill/>
        </p:spPr>
        <p:txBody>
          <a:bodyPr/>
          <a:lstStyle/>
          <a:p>
            <a:fld id="{FEE3E928-C662-4A0E-B334-E75355F14891}" type="datetime1">
              <a:rPr lang="en-US" smtClean="0">
                <a:latin typeface="Arial" pitchFamily="34" charset="0"/>
              </a:rPr>
              <a:pPr/>
              <a:t>2009-02-04</a:t>
            </a:fld>
            <a:endParaRPr lang="en-US" smtClean="0">
              <a:latin typeface="Arial" pitchFamily="34" charset="0"/>
            </a:endParaRPr>
          </a:p>
        </p:txBody>
      </p:sp>
      <p:sp>
        <p:nvSpPr>
          <p:cNvPr id="398340" name="Rectangle 7"/>
          <p:cNvSpPr>
            <a:spLocks noGrp="1" noChangeArrowheads="1"/>
          </p:cNvSpPr>
          <p:nvPr>
            <p:ph type="sldNum" sz="quarter" idx="5"/>
          </p:nvPr>
        </p:nvSpPr>
        <p:spPr>
          <a:noFill/>
        </p:spPr>
        <p:txBody>
          <a:bodyPr/>
          <a:lstStyle/>
          <a:p>
            <a:fld id="{CE2D41C0-A76A-4456-82CD-015766CC5C81}" type="slidenum">
              <a:rPr lang="en-US" smtClean="0">
                <a:latin typeface="Arial" pitchFamily="34" charset="0"/>
              </a:rPr>
              <a:pPr/>
              <a:t>117</a:t>
            </a:fld>
            <a:endParaRPr lang="en-US" smtClean="0">
              <a:latin typeface="Arial" pitchFamily="34" charset="0"/>
            </a:endParaRPr>
          </a:p>
        </p:txBody>
      </p:sp>
      <p:sp>
        <p:nvSpPr>
          <p:cNvPr id="398341" name="Rectangle 2"/>
          <p:cNvSpPr>
            <a:spLocks noGrp="1" noRot="1" noChangeAspect="1" noChangeArrowheads="1" noTextEdit="1"/>
          </p:cNvSpPr>
          <p:nvPr>
            <p:ph type="sldImg"/>
          </p:nvPr>
        </p:nvSpPr>
        <p:spPr>
          <a:ln/>
        </p:spPr>
      </p:sp>
      <p:sp>
        <p:nvSpPr>
          <p:cNvPr id="39834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Grp="1" noChangeArrowheads="1"/>
          </p:cNvSpPr>
          <p:nvPr>
            <p:ph type="hdr" sz="quarter"/>
          </p:nvPr>
        </p:nvSpPr>
        <p:spPr>
          <a:noFill/>
        </p:spPr>
        <p:txBody>
          <a:bodyPr/>
          <a:lstStyle/>
          <a:p>
            <a:r>
              <a:rPr lang="en-US" smtClean="0">
                <a:latin typeface="Arial" pitchFamily="34" charset="0"/>
              </a:rPr>
              <a:t>Revelation.ppt</a:t>
            </a:r>
          </a:p>
        </p:txBody>
      </p:sp>
      <p:sp>
        <p:nvSpPr>
          <p:cNvPr id="399363" name="Rectangle 3"/>
          <p:cNvSpPr>
            <a:spLocks noGrp="1" noChangeArrowheads="1"/>
          </p:cNvSpPr>
          <p:nvPr>
            <p:ph type="dt" sz="quarter" idx="1"/>
          </p:nvPr>
        </p:nvSpPr>
        <p:spPr>
          <a:noFill/>
        </p:spPr>
        <p:txBody>
          <a:bodyPr/>
          <a:lstStyle/>
          <a:p>
            <a:fld id="{BC173E54-077F-4A16-B63E-530DCF0B6FDD}" type="datetime1">
              <a:rPr lang="en-US" smtClean="0">
                <a:latin typeface="Arial" pitchFamily="34" charset="0"/>
              </a:rPr>
              <a:pPr/>
              <a:t>2009-02-04</a:t>
            </a:fld>
            <a:endParaRPr lang="en-US" smtClean="0">
              <a:latin typeface="Arial" pitchFamily="34" charset="0"/>
            </a:endParaRPr>
          </a:p>
        </p:txBody>
      </p:sp>
      <p:sp>
        <p:nvSpPr>
          <p:cNvPr id="399364" name="Rectangle 7"/>
          <p:cNvSpPr>
            <a:spLocks noGrp="1" noChangeArrowheads="1"/>
          </p:cNvSpPr>
          <p:nvPr>
            <p:ph type="sldNum" sz="quarter" idx="5"/>
          </p:nvPr>
        </p:nvSpPr>
        <p:spPr>
          <a:noFill/>
        </p:spPr>
        <p:txBody>
          <a:bodyPr/>
          <a:lstStyle/>
          <a:p>
            <a:fld id="{2B927EF4-0A14-4B6B-B00A-4306E3BCD027}" type="slidenum">
              <a:rPr lang="en-US" smtClean="0">
                <a:latin typeface="Arial" pitchFamily="34" charset="0"/>
              </a:rPr>
              <a:pPr/>
              <a:t>118</a:t>
            </a:fld>
            <a:endParaRPr lang="en-US" smtClean="0">
              <a:latin typeface="Arial" pitchFamily="34" charset="0"/>
            </a:endParaRPr>
          </a:p>
        </p:txBody>
      </p:sp>
      <p:sp>
        <p:nvSpPr>
          <p:cNvPr id="399365" name="Rectangle 2"/>
          <p:cNvSpPr>
            <a:spLocks noGrp="1" noRot="1" noChangeAspect="1" noChangeArrowheads="1" noTextEdit="1"/>
          </p:cNvSpPr>
          <p:nvPr>
            <p:ph type="sldImg"/>
          </p:nvPr>
        </p:nvSpPr>
        <p:spPr>
          <a:ln/>
        </p:spPr>
      </p:sp>
      <p:sp>
        <p:nvSpPr>
          <p:cNvPr id="399366" name="Rectangle 3"/>
          <p:cNvSpPr>
            <a:spLocks noGrp="1" noChangeArrowheads="1"/>
          </p:cNvSpPr>
          <p:nvPr>
            <p:ph type="body" idx="1"/>
          </p:nvPr>
        </p:nvSpPr>
        <p:spPr>
          <a:noFill/>
          <a:ln/>
        </p:spPr>
        <p:txBody>
          <a:bodyPr/>
          <a:lstStyle/>
          <a:p>
            <a:pPr eaLnBrk="1" hangingPunct="1"/>
            <a:r>
              <a:rPr lang="en-US" smtClean="0">
                <a:latin typeface="Arial" pitchFamily="34" charset="0"/>
              </a:rPr>
              <a:t>Revelation – implies a showing or exposure of something hidden or unknown</a:t>
            </a:r>
          </a:p>
          <a:p>
            <a:pPr eaLnBrk="1" hangingPunct="1"/>
            <a:r>
              <a:rPr lang="en-US" smtClean="0">
                <a:latin typeface="Arial" pitchFamily="34" charset="0"/>
                <a:sym typeface="Wingdings" pitchFamily="2" charset="2"/>
              </a:rPr>
              <a:t> </a:t>
            </a:r>
            <a:r>
              <a:rPr lang="en-US" sz="2000" b="1" smtClean="0">
                <a:latin typeface="Arial" pitchFamily="34" charset="0"/>
                <a:sym typeface="Wingdings" pitchFamily="2" charset="2"/>
              </a:rPr>
              <a:t>Creator</a:t>
            </a:r>
            <a:endParaRPr lang="en-US" sz="2000" b="1" smtClean="0">
              <a:latin typeface="Arial" pitchFamily="34" charset="0"/>
            </a:endParaRPr>
          </a:p>
          <a:p>
            <a:pPr eaLnBrk="1" hangingPunct="1"/>
            <a:endParaRPr lang="en-US" smtClean="0">
              <a:latin typeface="Arial" pitchFamily="34" charset="0"/>
            </a:endParaRPr>
          </a:p>
          <a:p>
            <a:pPr eaLnBrk="1" hangingPunct="1"/>
            <a:r>
              <a:rPr lang="en-US" smtClean="0">
                <a:latin typeface="Arial" pitchFamily="34" charset="0"/>
              </a:rPr>
              <a:t>God didn’t </a:t>
            </a:r>
            <a:r>
              <a:rPr lang="en-US" b="1" smtClean="0">
                <a:latin typeface="Arial" pitchFamily="34" charset="0"/>
              </a:rPr>
              <a:t>have to</a:t>
            </a:r>
            <a:r>
              <a:rPr lang="en-US" smtClean="0">
                <a:latin typeface="Arial" pitchFamily="34" charset="0"/>
              </a:rPr>
              <a:t> reveal Himself to us. He chose to. We have no record of Jesus interacting with animals even though He made them and they are marvelous demonstrations of His creativity and they reveal all kinds of glimpses of His character. In fact the Bible talks a lot about what we can learn from various animals. However, He didn’t reveal Himself to animals; instead He used animals to reveal Himself to us.</a:t>
            </a:r>
          </a:p>
          <a:p>
            <a:pPr eaLnBrk="1" hangingPunct="1"/>
            <a:endParaRPr lang="en-US" smtClean="0">
              <a:latin typeface="Arial" pitchFamily="34" charset="0"/>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hdr" sz="quarter"/>
          </p:nvPr>
        </p:nvSpPr>
        <p:spPr>
          <a:noFill/>
        </p:spPr>
        <p:txBody>
          <a:bodyPr/>
          <a:lstStyle/>
          <a:p>
            <a:r>
              <a:rPr lang="en-US" smtClean="0">
                <a:latin typeface="Arial" pitchFamily="34" charset="0"/>
              </a:rPr>
              <a:t>Revelation.ppt</a:t>
            </a:r>
          </a:p>
        </p:txBody>
      </p:sp>
      <p:sp>
        <p:nvSpPr>
          <p:cNvPr id="400387" name="Rectangle 3"/>
          <p:cNvSpPr>
            <a:spLocks noGrp="1" noChangeArrowheads="1"/>
          </p:cNvSpPr>
          <p:nvPr>
            <p:ph type="dt" sz="quarter" idx="1"/>
          </p:nvPr>
        </p:nvSpPr>
        <p:spPr>
          <a:noFill/>
        </p:spPr>
        <p:txBody>
          <a:bodyPr/>
          <a:lstStyle/>
          <a:p>
            <a:fld id="{A8625048-66F7-4E5A-AD89-798719A871C0}" type="datetime1">
              <a:rPr lang="en-US" smtClean="0">
                <a:latin typeface="Arial" pitchFamily="34" charset="0"/>
              </a:rPr>
              <a:pPr/>
              <a:t>2009-02-04</a:t>
            </a:fld>
            <a:endParaRPr lang="en-US" smtClean="0">
              <a:latin typeface="Arial" pitchFamily="34" charset="0"/>
            </a:endParaRPr>
          </a:p>
        </p:txBody>
      </p:sp>
      <p:sp>
        <p:nvSpPr>
          <p:cNvPr id="400388" name="Rectangle 7"/>
          <p:cNvSpPr>
            <a:spLocks noGrp="1" noChangeArrowheads="1"/>
          </p:cNvSpPr>
          <p:nvPr>
            <p:ph type="sldNum" sz="quarter" idx="5"/>
          </p:nvPr>
        </p:nvSpPr>
        <p:spPr>
          <a:noFill/>
        </p:spPr>
        <p:txBody>
          <a:bodyPr/>
          <a:lstStyle/>
          <a:p>
            <a:fld id="{0988DA1B-CFE6-495D-AC9A-5A384EF9CD73}" type="slidenum">
              <a:rPr lang="en-US" smtClean="0">
                <a:latin typeface="Arial" pitchFamily="34" charset="0"/>
              </a:rPr>
              <a:pPr/>
              <a:t>119</a:t>
            </a:fld>
            <a:endParaRPr lang="en-US" smtClean="0">
              <a:latin typeface="Arial" pitchFamily="34" charset="0"/>
            </a:endParaRPr>
          </a:p>
        </p:txBody>
      </p:sp>
      <p:sp>
        <p:nvSpPr>
          <p:cNvPr id="400389" name="Rectangle 2"/>
          <p:cNvSpPr>
            <a:spLocks noGrp="1" noRot="1" noChangeAspect="1" noChangeArrowheads="1" noTextEdit="1"/>
          </p:cNvSpPr>
          <p:nvPr>
            <p:ph type="sldImg"/>
          </p:nvPr>
        </p:nvSpPr>
        <p:spPr>
          <a:xfrm>
            <a:off x="2032000" y="533400"/>
            <a:ext cx="2946400" cy="2209800"/>
          </a:xfrm>
          <a:solidFill>
            <a:srgbClr val="FFFFFF"/>
          </a:solidFill>
          <a:ln/>
        </p:spPr>
      </p:sp>
      <p:sp>
        <p:nvSpPr>
          <p:cNvPr id="400390" name="Rectangle 3"/>
          <p:cNvSpPr>
            <a:spLocks noGrp="1" noChangeArrowheads="1"/>
          </p:cNvSpPr>
          <p:nvPr>
            <p:ph type="body" idx="1"/>
          </p:nvPr>
        </p:nvSpPr>
        <p:spPr>
          <a:xfrm>
            <a:off x="609600" y="2971800"/>
            <a:ext cx="5792788" cy="5715000"/>
          </a:xfrm>
          <a:solidFill>
            <a:srgbClr val="FFFFFF"/>
          </a:solidFill>
          <a:ln>
            <a:solidFill>
              <a:srgbClr val="000000"/>
            </a:solidFill>
          </a:ln>
        </p:spPr>
        <p:txBody>
          <a:bodyPr/>
          <a:lstStyle/>
          <a:p>
            <a:pPr eaLnBrk="1" hangingPunct="1"/>
            <a:endParaRPr lang="en-US" smtClean="0">
              <a:latin typeface="Arial" pitchFamily="34" charset="0"/>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Rectangle 2"/>
          <p:cNvSpPr>
            <a:spLocks noGrp="1" noChangeArrowheads="1"/>
          </p:cNvSpPr>
          <p:nvPr>
            <p:ph type="hdr" sz="quarter"/>
          </p:nvPr>
        </p:nvSpPr>
        <p:spPr>
          <a:noFill/>
        </p:spPr>
        <p:txBody>
          <a:bodyPr/>
          <a:lstStyle/>
          <a:p>
            <a:r>
              <a:rPr lang="en-US" smtClean="0">
                <a:latin typeface="Arial" pitchFamily="34" charset="0"/>
              </a:rPr>
              <a:t>Revelation.ppt</a:t>
            </a:r>
          </a:p>
        </p:txBody>
      </p:sp>
      <p:sp>
        <p:nvSpPr>
          <p:cNvPr id="401411" name="Rectangle 3"/>
          <p:cNvSpPr>
            <a:spLocks noGrp="1" noChangeArrowheads="1"/>
          </p:cNvSpPr>
          <p:nvPr>
            <p:ph type="dt" sz="quarter" idx="1"/>
          </p:nvPr>
        </p:nvSpPr>
        <p:spPr>
          <a:noFill/>
        </p:spPr>
        <p:txBody>
          <a:bodyPr/>
          <a:lstStyle/>
          <a:p>
            <a:fld id="{C6D0DCF2-9C9B-4F89-AD0D-31F958FA8EC4}" type="datetime1">
              <a:rPr lang="en-US" smtClean="0">
                <a:latin typeface="Arial" pitchFamily="34" charset="0"/>
              </a:rPr>
              <a:pPr/>
              <a:t>2009-02-04</a:t>
            </a:fld>
            <a:endParaRPr lang="en-US" smtClean="0">
              <a:latin typeface="Arial" pitchFamily="34" charset="0"/>
            </a:endParaRPr>
          </a:p>
        </p:txBody>
      </p:sp>
      <p:sp>
        <p:nvSpPr>
          <p:cNvPr id="401412" name="Rectangle 7"/>
          <p:cNvSpPr>
            <a:spLocks noGrp="1" noChangeArrowheads="1"/>
          </p:cNvSpPr>
          <p:nvPr>
            <p:ph type="sldNum" sz="quarter" idx="5"/>
          </p:nvPr>
        </p:nvSpPr>
        <p:spPr>
          <a:noFill/>
        </p:spPr>
        <p:txBody>
          <a:bodyPr/>
          <a:lstStyle/>
          <a:p>
            <a:fld id="{E555A359-7835-42B4-B2B6-8F369201E98E}" type="slidenum">
              <a:rPr lang="en-US" smtClean="0">
                <a:latin typeface="Arial" pitchFamily="34" charset="0"/>
              </a:rPr>
              <a:pPr/>
              <a:t>120</a:t>
            </a:fld>
            <a:endParaRPr lang="en-US" smtClean="0">
              <a:latin typeface="Arial" pitchFamily="34" charset="0"/>
            </a:endParaRPr>
          </a:p>
        </p:txBody>
      </p:sp>
      <p:sp>
        <p:nvSpPr>
          <p:cNvPr id="401413" name="Rectangle 2"/>
          <p:cNvSpPr>
            <a:spLocks noGrp="1" noRot="1" noChangeAspect="1" noChangeArrowheads="1" noTextEdit="1"/>
          </p:cNvSpPr>
          <p:nvPr>
            <p:ph type="sldImg"/>
          </p:nvPr>
        </p:nvSpPr>
        <p:spPr>
          <a:xfrm>
            <a:off x="2032000" y="533400"/>
            <a:ext cx="2946400" cy="2209800"/>
          </a:xfrm>
          <a:solidFill>
            <a:srgbClr val="FFFFFF"/>
          </a:solidFill>
          <a:ln/>
        </p:spPr>
      </p:sp>
      <p:sp>
        <p:nvSpPr>
          <p:cNvPr id="401414" name="Rectangle 3"/>
          <p:cNvSpPr>
            <a:spLocks noGrp="1" noChangeArrowheads="1"/>
          </p:cNvSpPr>
          <p:nvPr>
            <p:ph type="body" idx="1"/>
          </p:nvPr>
        </p:nvSpPr>
        <p:spPr>
          <a:xfrm>
            <a:off x="609600" y="2971800"/>
            <a:ext cx="5792788" cy="5715000"/>
          </a:xfrm>
          <a:solidFill>
            <a:srgbClr val="FFFFFF"/>
          </a:solidFill>
          <a:ln>
            <a:solidFill>
              <a:srgbClr val="000000"/>
            </a:solidFill>
          </a:ln>
        </p:spPr>
        <p:txBody>
          <a:bodyPr/>
          <a:lstStyle/>
          <a:p>
            <a:pPr eaLnBrk="1" hangingPunct="1"/>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249987"/>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62499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202363" cy="1498600"/>
          </a:xfrm>
        </p:spPr>
        <p:txBody>
          <a:bodyPr/>
          <a:lstStyle/>
          <a:p>
            <a:r>
              <a:rPr lang="en-US" smtClean="0"/>
              <a:t>Click to edit Master title style</a:t>
            </a:r>
            <a:endParaRPr lang="en-CA"/>
          </a:p>
        </p:txBody>
      </p:sp>
      <p:sp>
        <p:nvSpPr>
          <p:cNvPr id="3" name="ClipArt Placeholder 2"/>
          <p:cNvSpPr>
            <a:spLocks noGrp="1"/>
          </p:cNvSpPr>
          <p:nvPr>
            <p:ph type="clipArt" sz="half" idx="1"/>
          </p:nvPr>
        </p:nvSpPr>
        <p:spPr>
          <a:xfrm>
            <a:off x="457200" y="1916113"/>
            <a:ext cx="4038600" cy="4608512"/>
          </a:xfrm>
        </p:spPr>
        <p:txBody>
          <a:bodyPr/>
          <a:lstStyle/>
          <a:p>
            <a:pPr lvl="0"/>
            <a:endParaRPr lang="en-CA" noProof="0" smtClean="0"/>
          </a:p>
        </p:txBody>
      </p:sp>
      <p:sp>
        <p:nvSpPr>
          <p:cNvPr id="4" name="Text Placeholder 3"/>
          <p:cNvSpPr>
            <a:spLocks noGrp="1"/>
          </p:cNvSpPr>
          <p:nvPr>
            <p:ph type="body" sz="half" idx="2"/>
          </p:nvPr>
        </p:nvSpPr>
        <p:spPr>
          <a:xfrm>
            <a:off x="4648200" y="1916113"/>
            <a:ext cx="4038600" cy="4608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916113"/>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916113"/>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C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6202363" cy="149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CA" smtClean="0"/>
          </a:p>
        </p:txBody>
      </p:sp>
      <p:sp>
        <p:nvSpPr>
          <p:cNvPr id="5123" name="Rectangle 3"/>
          <p:cNvSpPr>
            <a:spLocks noGrp="1" noChangeArrowheads="1"/>
          </p:cNvSpPr>
          <p:nvPr>
            <p:ph type="body" idx="1"/>
          </p:nvPr>
        </p:nvSpPr>
        <p:spPr bwMode="auto">
          <a:xfrm>
            <a:off x="457200" y="1916113"/>
            <a:ext cx="8229600"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4" r:id="rId12"/>
  </p:sldLayoutIdLst>
  <p:txStyles>
    <p:titleStyle>
      <a:lvl1pPr algn="l" rtl="0" eaLnBrk="0" fontAlgn="base" hangingPunct="0">
        <a:spcBef>
          <a:spcPct val="0"/>
        </a:spcBef>
        <a:spcAft>
          <a:spcPct val="0"/>
        </a:spcAft>
        <a:defRPr sz="4400" b="1">
          <a:solidFill>
            <a:srgbClr val="FBDF53"/>
          </a:solidFill>
          <a:latin typeface="+mj-lt"/>
          <a:ea typeface="+mj-ea"/>
          <a:cs typeface="+mj-cs"/>
        </a:defRPr>
      </a:lvl1pPr>
      <a:lvl2pPr algn="l" rtl="0" eaLnBrk="0" fontAlgn="base" hangingPunct="0">
        <a:spcBef>
          <a:spcPct val="0"/>
        </a:spcBef>
        <a:spcAft>
          <a:spcPct val="0"/>
        </a:spcAft>
        <a:defRPr sz="4400" b="1">
          <a:solidFill>
            <a:srgbClr val="FBDF53"/>
          </a:solidFill>
          <a:latin typeface="Verdana" pitchFamily="34" charset="0"/>
        </a:defRPr>
      </a:lvl2pPr>
      <a:lvl3pPr algn="l" rtl="0" eaLnBrk="0" fontAlgn="base" hangingPunct="0">
        <a:spcBef>
          <a:spcPct val="0"/>
        </a:spcBef>
        <a:spcAft>
          <a:spcPct val="0"/>
        </a:spcAft>
        <a:defRPr sz="4400" b="1">
          <a:solidFill>
            <a:srgbClr val="FBDF53"/>
          </a:solidFill>
          <a:latin typeface="Verdana" pitchFamily="34" charset="0"/>
        </a:defRPr>
      </a:lvl3pPr>
      <a:lvl4pPr algn="l" rtl="0" eaLnBrk="0" fontAlgn="base" hangingPunct="0">
        <a:spcBef>
          <a:spcPct val="0"/>
        </a:spcBef>
        <a:spcAft>
          <a:spcPct val="0"/>
        </a:spcAft>
        <a:defRPr sz="4400" b="1">
          <a:solidFill>
            <a:srgbClr val="FBDF53"/>
          </a:solidFill>
          <a:latin typeface="Verdana" pitchFamily="34" charset="0"/>
        </a:defRPr>
      </a:lvl4pPr>
      <a:lvl5pPr algn="l" rtl="0" eaLnBrk="0" fontAlgn="base" hangingPunct="0">
        <a:spcBef>
          <a:spcPct val="0"/>
        </a:spcBef>
        <a:spcAft>
          <a:spcPct val="0"/>
        </a:spcAft>
        <a:defRPr sz="4400" b="1">
          <a:solidFill>
            <a:srgbClr val="FBDF53"/>
          </a:solidFill>
          <a:latin typeface="Verdana" pitchFamily="34" charset="0"/>
        </a:defRPr>
      </a:lvl5pPr>
      <a:lvl6pPr marL="457200" algn="l" rtl="0" eaLnBrk="1" fontAlgn="base" hangingPunct="1">
        <a:spcBef>
          <a:spcPct val="0"/>
        </a:spcBef>
        <a:spcAft>
          <a:spcPct val="0"/>
        </a:spcAft>
        <a:defRPr sz="4400" b="1">
          <a:solidFill>
            <a:srgbClr val="FBDF53"/>
          </a:solidFill>
          <a:latin typeface="Verdana" pitchFamily="34" charset="0"/>
        </a:defRPr>
      </a:lvl6pPr>
      <a:lvl7pPr marL="914400" algn="l" rtl="0" eaLnBrk="1" fontAlgn="base" hangingPunct="1">
        <a:spcBef>
          <a:spcPct val="0"/>
        </a:spcBef>
        <a:spcAft>
          <a:spcPct val="0"/>
        </a:spcAft>
        <a:defRPr sz="4400" b="1">
          <a:solidFill>
            <a:srgbClr val="FBDF53"/>
          </a:solidFill>
          <a:latin typeface="Verdana" pitchFamily="34" charset="0"/>
        </a:defRPr>
      </a:lvl7pPr>
      <a:lvl8pPr marL="1371600" algn="l" rtl="0" eaLnBrk="1" fontAlgn="base" hangingPunct="1">
        <a:spcBef>
          <a:spcPct val="0"/>
        </a:spcBef>
        <a:spcAft>
          <a:spcPct val="0"/>
        </a:spcAft>
        <a:defRPr sz="4400" b="1">
          <a:solidFill>
            <a:srgbClr val="FBDF53"/>
          </a:solidFill>
          <a:latin typeface="Verdana" pitchFamily="34" charset="0"/>
        </a:defRPr>
      </a:lvl8pPr>
      <a:lvl9pPr marL="1828800" algn="l" rtl="0" eaLnBrk="1" fontAlgn="base" hangingPunct="1">
        <a:spcBef>
          <a:spcPct val="0"/>
        </a:spcBef>
        <a:spcAft>
          <a:spcPct val="0"/>
        </a:spcAft>
        <a:defRPr sz="4400" b="1">
          <a:solidFill>
            <a:srgbClr val="FBDF53"/>
          </a:solidFill>
          <a:latin typeface="Verdana"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82.xml"/><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83.xm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4.xm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5.xm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6.xm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92.xml"/><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3.xml"/><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94.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11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4.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4.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4.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5.xml"/><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128.xml"/><Relationship Id="rId1" Type="http://schemas.openxmlformats.org/officeDocument/2006/relationships/slideLayout" Target="../slideLayouts/slideLayout6.xml"/><Relationship Id="rId6" Type="http://schemas.openxmlformats.org/officeDocument/2006/relationships/image" Target="../media/image39.wmf"/><Relationship Id="rId5" Type="http://schemas.openxmlformats.org/officeDocument/2006/relationships/image" Target="../media/image38.wmf"/><Relationship Id="rId4" Type="http://schemas.openxmlformats.org/officeDocument/2006/relationships/image" Target="../media/image37.wmf"/></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lstStyle/>
          <a:p>
            <a:pPr algn="ctr" eaLnBrk="1" hangingPunct="1"/>
            <a:r>
              <a:rPr lang="en-US" smtClean="0"/>
              <a:t>Philosophy and Foundation of  Christian Education</a:t>
            </a:r>
          </a:p>
        </p:txBody>
      </p:sp>
      <p:sp>
        <p:nvSpPr>
          <p:cNvPr id="6147" name="Rectangle 3"/>
          <p:cNvSpPr>
            <a:spLocks noGrp="1" noChangeArrowheads="1"/>
          </p:cNvSpPr>
          <p:nvPr>
            <p:ph type="subTitle" idx="1"/>
          </p:nvPr>
        </p:nvSpPr>
        <p:spPr>
          <a:xfrm>
            <a:off x="1357313" y="4572000"/>
            <a:ext cx="6400800" cy="1752600"/>
          </a:xfrm>
        </p:spPr>
        <p:txBody>
          <a:bodyPr/>
          <a:lstStyle/>
          <a:p>
            <a:pPr eaLnBrk="1" hangingPunct="1"/>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274638"/>
            <a:ext cx="6829425" cy="1498600"/>
          </a:xfrm>
        </p:spPr>
        <p:txBody>
          <a:bodyPr/>
          <a:lstStyle/>
          <a:p>
            <a:pPr eaLnBrk="1" hangingPunct="1"/>
            <a:r>
              <a:rPr lang="en-CA" smtClean="0"/>
              <a:t>Dimensi mana yang paling penting?</a:t>
            </a:r>
            <a:endParaRPr lang="en-US" smtClean="0"/>
          </a:p>
        </p:txBody>
      </p:sp>
      <p:sp>
        <p:nvSpPr>
          <p:cNvPr id="503811" name="Rectangle 3"/>
          <p:cNvSpPr>
            <a:spLocks noGrp="1" noChangeArrowheads="1"/>
          </p:cNvSpPr>
          <p:nvPr>
            <p:ph type="body" idx="1"/>
          </p:nvPr>
        </p:nvSpPr>
        <p:spPr/>
        <p:txBody>
          <a:bodyPr/>
          <a:lstStyle/>
          <a:p>
            <a:pPr eaLnBrk="1" hangingPunct="1">
              <a:lnSpc>
                <a:spcPct val="90000"/>
              </a:lnSpc>
            </a:pPr>
            <a:r>
              <a:rPr lang="en-CA" smtClean="0"/>
              <a:t>Atas &amp; bawah?</a:t>
            </a:r>
          </a:p>
          <a:p>
            <a:pPr eaLnBrk="1" hangingPunct="1">
              <a:lnSpc>
                <a:spcPct val="90000"/>
              </a:lnSpc>
            </a:pPr>
            <a:r>
              <a:rPr lang="en-CA" smtClean="0"/>
              <a:t>Depan &amp; belakang?</a:t>
            </a:r>
          </a:p>
          <a:p>
            <a:pPr eaLnBrk="1" hangingPunct="1">
              <a:lnSpc>
                <a:spcPct val="90000"/>
              </a:lnSpc>
            </a:pPr>
            <a:r>
              <a:rPr lang="en-CA" smtClean="0"/>
              <a:t>Kanan &amp; kiri?</a:t>
            </a:r>
          </a:p>
          <a:p>
            <a:pPr eaLnBrk="1" hangingPunct="1">
              <a:lnSpc>
                <a:spcPct val="90000"/>
              </a:lnSpc>
            </a:pPr>
            <a:r>
              <a:rPr lang="en-CA" smtClean="0"/>
              <a:t>1D – garis</a:t>
            </a:r>
            <a:br>
              <a:rPr lang="en-CA" smtClean="0"/>
            </a:br>
            <a:r>
              <a:rPr lang="en-CA" smtClean="0"/>
              <a:t>Tidak terlihat</a:t>
            </a:r>
          </a:p>
          <a:p>
            <a:pPr eaLnBrk="1" hangingPunct="1">
              <a:lnSpc>
                <a:spcPct val="90000"/>
              </a:lnSpc>
            </a:pPr>
            <a:r>
              <a:rPr lang="en-CA" smtClean="0"/>
              <a:t>2D – datar</a:t>
            </a:r>
            <a:br>
              <a:rPr lang="en-CA" smtClean="0"/>
            </a:br>
            <a:r>
              <a:rPr lang="en-CA" smtClean="0"/>
              <a:t>Dapat dilihat, tidak dapat dirasakan</a:t>
            </a:r>
          </a:p>
          <a:p>
            <a:pPr eaLnBrk="1" hangingPunct="1">
              <a:lnSpc>
                <a:spcPct val="90000"/>
              </a:lnSpc>
            </a:pPr>
            <a:r>
              <a:rPr lang="en-CA" smtClean="0"/>
              <a:t>3D – volume </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38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381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038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0381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0381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038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623888"/>
            <a:ext cx="6202363" cy="800100"/>
          </a:xfrm>
        </p:spPr>
        <p:txBody>
          <a:bodyPr/>
          <a:lstStyle/>
          <a:p>
            <a:pPr eaLnBrk="1" hangingPunct="1"/>
            <a:r>
              <a:rPr lang="en-US" smtClean="0"/>
              <a:t>Apa yang Utama?</a:t>
            </a:r>
          </a:p>
        </p:txBody>
      </p:sp>
      <p:sp>
        <p:nvSpPr>
          <p:cNvPr id="16387" name="AutoShape 3"/>
          <p:cNvSpPr>
            <a:spLocks noChangeArrowheads="1"/>
          </p:cNvSpPr>
          <p:nvPr/>
        </p:nvSpPr>
        <p:spPr bwMode="auto">
          <a:xfrm>
            <a:off x="1371600" y="2286000"/>
            <a:ext cx="6400800" cy="3962400"/>
          </a:xfrm>
          <a:prstGeom prst="flowChartProcess">
            <a:avLst/>
          </a:prstGeom>
          <a:solidFill>
            <a:schemeClr val="accent1"/>
          </a:solidFill>
          <a:ln w="9525">
            <a:noFill/>
            <a:miter lim="800000"/>
            <a:headEnd/>
            <a:tailEnd/>
          </a:ln>
        </p:spPr>
        <p:txBody>
          <a:bodyPr wrap="none" anchor="ctr"/>
          <a:lstStyle/>
          <a:p>
            <a:endParaRPr lang="en-US"/>
          </a:p>
        </p:txBody>
      </p:sp>
      <p:sp>
        <p:nvSpPr>
          <p:cNvPr id="16388" name="Rectangle 4"/>
          <p:cNvSpPr>
            <a:spLocks noChangeArrowheads="1"/>
          </p:cNvSpPr>
          <p:nvPr/>
        </p:nvSpPr>
        <p:spPr bwMode="auto">
          <a:xfrm>
            <a:off x="1981200" y="2895600"/>
            <a:ext cx="5105400" cy="2743200"/>
          </a:xfrm>
          <a:prstGeom prst="rect">
            <a:avLst/>
          </a:prstGeom>
          <a:solidFill>
            <a:schemeClr val="tx2"/>
          </a:solidFill>
          <a:ln w="9525">
            <a:noFill/>
            <a:miter lim="800000"/>
            <a:headEnd/>
            <a:tailEnd/>
          </a:ln>
        </p:spPr>
        <p:txBody>
          <a:bodyPr wrap="none" anchor="ctr"/>
          <a:lstStyle/>
          <a:p>
            <a:endParaRPr lang="en-US"/>
          </a:p>
        </p:txBody>
      </p:sp>
      <p:sp>
        <p:nvSpPr>
          <p:cNvPr id="16389" name="Rectangle 5"/>
          <p:cNvSpPr>
            <a:spLocks noChangeArrowheads="1"/>
          </p:cNvSpPr>
          <p:nvPr/>
        </p:nvSpPr>
        <p:spPr bwMode="auto">
          <a:xfrm>
            <a:off x="2667000" y="3733800"/>
            <a:ext cx="3657600" cy="1219200"/>
          </a:xfrm>
          <a:prstGeom prst="rect">
            <a:avLst/>
          </a:prstGeom>
          <a:solidFill>
            <a:schemeClr val="accent1"/>
          </a:solidFill>
          <a:ln w="9525">
            <a:noFill/>
            <a:miter lim="800000"/>
            <a:headEnd/>
            <a:tailEnd/>
          </a:ln>
        </p:spPr>
        <p:txBody>
          <a:bodyPr wrap="none" anchor="ctr"/>
          <a:lstStyle/>
          <a:p>
            <a:endParaRPr lang="en-US"/>
          </a:p>
        </p:txBody>
      </p:sp>
      <p:sp>
        <p:nvSpPr>
          <p:cNvPr id="621574" name="Text Box 6"/>
          <p:cNvSpPr txBox="1">
            <a:spLocks noChangeArrowheads="1"/>
          </p:cNvSpPr>
          <p:nvPr/>
        </p:nvSpPr>
        <p:spPr bwMode="auto">
          <a:xfrm>
            <a:off x="3055938" y="3810000"/>
            <a:ext cx="2971800" cy="641350"/>
          </a:xfrm>
          <a:prstGeom prst="rect">
            <a:avLst/>
          </a:prstGeom>
          <a:noFill/>
          <a:ln w="9525">
            <a:noFill/>
            <a:miter lim="800000"/>
            <a:headEnd/>
            <a:tailEnd/>
          </a:ln>
        </p:spPr>
        <p:txBody>
          <a:bodyPr>
            <a:spAutoFit/>
          </a:bodyPr>
          <a:lstStyle/>
          <a:p>
            <a:pPr algn="ctr">
              <a:spcBef>
                <a:spcPct val="50000"/>
              </a:spcBef>
            </a:pPr>
            <a:r>
              <a:rPr lang="en-US" sz="3600" b="1">
                <a:solidFill>
                  <a:schemeClr val="folHlink"/>
                </a:solidFill>
                <a:latin typeface="Verdana" pitchFamily="34" charset="0"/>
              </a:rPr>
              <a:t>ALLAH</a:t>
            </a:r>
          </a:p>
        </p:txBody>
      </p:sp>
      <p:sp>
        <p:nvSpPr>
          <p:cNvPr id="621575" name="Text Box 7"/>
          <p:cNvSpPr txBox="1">
            <a:spLocks noChangeArrowheads="1"/>
          </p:cNvSpPr>
          <p:nvPr/>
        </p:nvSpPr>
        <p:spPr bwMode="auto">
          <a:xfrm>
            <a:off x="1600200" y="4343400"/>
            <a:ext cx="5943600" cy="519113"/>
          </a:xfrm>
          <a:prstGeom prst="rect">
            <a:avLst/>
          </a:prstGeom>
          <a:noFill/>
          <a:ln w="9525">
            <a:noFill/>
            <a:miter lim="800000"/>
            <a:headEnd/>
            <a:tailEnd/>
          </a:ln>
        </p:spPr>
        <p:txBody>
          <a:bodyPr>
            <a:spAutoFit/>
          </a:bodyPr>
          <a:lstStyle/>
          <a:p>
            <a:pPr algn="ctr">
              <a:spcBef>
                <a:spcPct val="50000"/>
              </a:spcBef>
            </a:pPr>
            <a:r>
              <a:rPr lang="en-US" sz="2800" b="1">
                <a:solidFill>
                  <a:schemeClr val="folHlink"/>
                </a:solidFill>
                <a:latin typeface="Verdana" pitchFamily="34" charset="0"/>
              </a:rPr>
              <a:t>Teologi, Etika</a:t>
            </a:r>
          </a:p>
        </p:txBody>
      </p:sp>
      <p:sp>
        <p:nvSpPr>
          <p:cNvPr id="621576" name="Text Box 8"/>
          <p:cNvSpPr txBox="1">
            <a:spLocks noChangeArrowheads="1"/>
          </p:cNvSpPr>
          <p:nvPr/>
        </p:nvSpPr>
        <p:spPr bwMode="auto">
          <a:xfrm>
            <a:off x="2843213" y="2979738"/>
            <a:ext cx="3384550" cy="641350"/>
          </a:xfrm>
          <a:prstGeom prst="rect">
            <a:avLst/>
          </a:prstGeom>
          <a:noFill/>
          <a:ln w="9525">
            <a:noFill/>
            <a:miter lim="800000"/>
            <a:headEnd/>
            <a:tailEnd/>
          </a:ln>
        </p:spPr>
        <p:txBody>
          <a:bodyPr>
            <a:spAutoFit/>
          </a:bodyPr>
          <a:lstStyle/>
          <a:p>
            <a:pPr algn="ctr">
              <a:spcBef>
                <a:spcPct val="50000"/>
              </a:spcBef>
            </a:pPr>
            <a:r>
              <a:rPr lang="en-US" sz="3600" b="1">
                <a:solidFill>
                  <a:schemeClr val="folHlink"/>
                </a:solidFill>
                <a:latin typeface="Verdana" pitchFamily="34" charset="0"/>
              </a:rPr>
              <a:t>MANUSIA</a:t>
            </a:r>
          </a:p>
        </p:txBody>
      </p:sp>
      <p:sp>
        <p:nvSpPr>
          <p:cNvPr id="621577" name="Text Box 9"/>
          <p:cNvSpPr txBox="1">
            <a:spLocks noChangeArrowheads="1"/>
          </p:cNvSpPr>
          <p:nvPr/>
        </p:nvSpPr>
        <p:spPr bwMode="auto">
          <a:xfrm>
            <a:off x="3348038" y="2286000"/>
            <a:ext cx="2303462" cy="641350"/>
          </a:xfrm>
          <a:prstGeom prst="rect">
            <a:avLst/>
          </a:prstGeom>
          <a:noFill/>
          <a:ln w="9525">
            <a:noFill/>
            <a:miter lim="800000"/>
            <a:headEnd/>
            <a:tailEnd/>
          </a:ln>
        </p:spPr>
        <p:txBody>
          <a:bodyPr>
            <a:spAutoFit/>
          </a:bodyPr>
          <a:lstStyle/>
          <a:p>
            <a:pPr algn="ctr">
              <a:spcBef>
                <a:spcPct val="50000"/>
              </a:spcBef>
            </a:pPr>
            <a:r>
              <a:rPr lang="en-US" sz="3600" b="1">
                <a:solidFill>
                  <a:schemeClr val="folHlink"/>
                </a:solidFill>
                <a:latin typeface="Verdana" pitchFamily="34" charset="0"/>
              </a:rPr>
              <a:t>ALAM</a:t>
            </a:r>
          </a:p>
        </p:txBody>
      </p:sp>
      <p:sp>
        <p:nvSpPr>
          <p:cNvPr id="621578" name="Text Box 10"/>
          <p:cNvSpPr txBox="1">
            <a:spLocks noChangeArrowheads="1"/>
          </p:cNvSpPr>
          <p:nvPr/>
        </p:nvSpPr>
        <p:spPr bwMode="auto">
          <a:xfrm>
            <a:off x="1547813" y="5084763"/>
            <a:ext cx="5924550" cy="519112"/>
          </a:xfrm>
          <a:prstGeom prst="rect">
            <a:avLst/>
          </a:prstGeom>
          <a:noFill/>
          <a:ln w="9525">
            <a:noFill/>
            <a:miter lim="800000"/>
            <a:headEnd/>
            <a:tailEnd/>
          </a:ln>
        </p:spPr>
        <p:txBody>
          <a:bodyPr>
            <a:spAutoFit/>
          </a:bodyPr>
          <a:lstStyle/>
          <a:p>
            <a:pPr algn="ctr">
              <a:spcBef>
                <a:spcPct val="50000"/>
              </a:spcBef>
            </a:pPr>
            <a:r>
              <a:rPr lang="en-US" sz="2800" b="1">
                <a:solidFill>
                  <a:schemeClr val="folHlink"/>
                </a:solidFill>
                <a:latin typeface="Verdana" pitchFamily="34" charset="0"/>
              </a:rPr>
              <a:t>Ilmu Sosial</a:t>
            </a:r>
          </a:p>
        </p:txBody>
      </p:sp>
      <p:sp>
        <p:nvSpPr>
          <p:cNvPr id="621579" name="Text Box 11"/>
          <p:cNvSpPr txBox="1">
            <a:spLocks noChangeArrowheads="1"/>
          </p:cNvSpPr>
          <p:nvPr/>
        </p:nvSpPr>
        <p:spPr bwMode="auto">
          <a:xfrm>
            <a:off x="1600200" y="5638800"/>
            <a:ext cx="5943600" cy="519113"/>
          </a:xfrm>
          <a:prstGeom prst="rect">
            <a:avLst/>
          </a:prstGeom>
          <a:noFill/>
          <a:ln w="9525">
            <a:noFill/>
            <a:miter lim="800000"/>
            <a:headEnd/>
            <a:tailEnd/>
          </a:ln>
        </p:spPr>
        <p:txBody>
          <a:bodyPr>
            <a:spAutoFit/>
          </a:bodyPr>
          <a:lstStyle/>
          <a:p>
            <a:pPr algn="ctr">
              <a:spcBef>
                <a:spcPct val="50000"/>
              </a:spcBef>
            </a:pPr>
            <a:r>
              <a:rPr lang="en-US" sz="2800" b="1">
                <a:solidFill>
                  <a:schemeClr val="folHlink"/>
                </a:solidFill>
                <a:latin typeface="Verdana" pitchFamily="34" charset="0"/>
              </a:rPr>
              <a:t>Ilmu Alam</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21577"/>
                                        </p:tgtEl>
                                        <p:attrNameLst>
                                          <p:attrName>style.visibility</p:attrName>
                                        </p:attrNameLst>
                                      </p:cBhvr>
                                      <p:to>
                                        <p:strVal val="visible"/>
                                      </p:to>
                                    </p:set>
                                    <p:anim calcmode="lin" valueType="num">
                                      <p:cBhvr additive="base">
                                        <p:cTn id="7" dur="500" fill="hold"/>
                                        <p:tgtEl>
                                          <p:spTgt spid="621577"/>
                                        </p:tgtEl>
                                        <p:attrNameLst>
                                          <p:attrName>ppt_x</p:attrName>
                                        </p:attrNameLst>
                                      </p:cBhvr>
                                      <p:tavLst>
                                        <p:tav tm="0">
                                          <p:val>
                                            <p:strVal val="#ppt_x"/>
                                          </p:val>
                                        </p:tav>
                                        <p:tav tm="100000">
                                          <p:val>
                                            <p:strVal val="#ppt_x"/>
                                          </p:val>
                                        </p:tav>
                                      </p:tavLst>
                                    </p:anim>
                                    <p:anim calcmode="lin" valueType="num">
                                      <p:cBhvr additive="base">
                                        <p:cTn id="8" dur="500" fill="hold"/>
                                        <p:tgtEl>
                                          <p:spTgt spid="621577"/>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21576"/>
                                        </p:tgtEl>
                                        <p:attrNameLst>
                                          <p:attrName>style.visibility</p:attrName>
                                        </p:attrNameLst>
                                      </p:cBhvr>
                                      <p:to>
                                        <p:strVal val="visible"/>
                                      </p:to>
                                    </p:set>
                                    <p:anim calcmode="lin" valueType="num">
                                      <p:cBhvr additive="base">
                                        <p:cTn id="11" dur="500" fill="hold"/>
                                        <p:tgtEl>
                                          <p:spTgt spid="621576"/>
                                        </p:tgtEl>
                                        <p:attrNameLst>
                                          <p:attrName>ppt_x</p:attrName>
                                        </p:attrNameLst>
                                      </p:cBhvr>
                                      <p:tavLst>
                                        <p:tav tm="0">
                                          <p:val>
                                            <p:strVal val="0-#ppt_w/2"/>
                                          </p:val>
                                        </p:tav>
                                        <p:tav tm="100000">
                                          <p:val>
                                            <p:strVal val="#ppt_x"/>
                                          </p:val>
                                        </p:tav>
                                      </p:tavLst>
                                    </p:anim>
                                    <p:anim calcmode="lin" valueType="num">
                                      <p:cBhvr additive="base">
                                        <p:cTn id="12" dur="500" fill="hold"/>
                                        <p:tgtEl>
                                          <p:spTgt spid="62157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621574"/>
                                        </p:tgtEl>
                                        <p:attrNameLst>
                                          <p:attrName>style.visibility</p:attrName>
                                        </p:attrNameLst>
                                      </p:cBhvr>
                                      <p:to>
                                        <p:strVal val="visible"/>
                                      </p:to>
                                    </p:set>
                                    <p:anim calcmode="lin" valueType="num">
                                      <p:cBhvr additive="base">
                                        <p:cTn id="15" dur="500" fill="hold"/>
                                        <p:tgtEl>
                                          <p:spTgt spid="621574"/>
                                        </p:tgtEl>
                                        <p:attrNameLst>
                                          <p:attrName>ppt_x</p:attrName>
                                        </p:attrNameLst>
                                      </p:cBhvr>
                                      <p:tavLst>
                                        <p:tav tm="0">
                                          <p:val>
                                            <p:strVal val="1+#ppt_w/2"/>
                                          </p:val>
                                        </p:tav>
                                        <p:tav tm="100000">
                                          <p:val>
                                            <p:strVal val="#ppt_x"/>
                                          </p:val>
                                        </p:tav>
                                      </p:tavLst>
                                    </p:anim>
                                    <p:anim calcmode="lin" valueType="num">
                                      <p:cBhvr additive="base">
                                        <p:cTn id="16" dur="500" fill="hold"/>
                                        <p:tgtEl>
                                          <p:spTgt spid="621574"/>
                                        </p:tgtEl>
                                        <p:attrNameLst>
                                          <p:attrName>ppt_y</p:attrName>
                                        </p:attrNameLst>
                                      </p:cBhvr>
                                      <p:tavLst>
                                        <p:tav tm="0">
                                          <p:val>
                                            <p:strVal val="#ppt_y"/>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621575"/>
                                        </p:tgtEl>
                                        <p:attrNameLst>
                                          <p:attrName>style.visibility</p:attrName>
                                        </p:attrNameLst>
                                      </p:cBhvr>
                                      <p:to>
                                        <p:strVal val="visible"/>
                                      </p:to>
                                    </p:set>
                                    <p:anim calcmode="lin" valueType="num">
                                      <p:cBhvr additive="base">
                                        <p:cTn id="19" dur="500" fill="hold"/>
                                        <p:tgtEl>
                                          <p:spTgt spid="621575"/>
                                        </p:tgtEl>
                                        <p:attrNameLst>
                                          <p:attrName>ppt_x</p:attrName>
                                        </p:attrNameLst>
                                      </p:cBhvr>
                                      <p:tavLst>
                                        <p:tav tm="0">
                                          <p:val>
                                            <p:strVal val="0-#ppt_w/2"/>
                                          </p:val>
                                        </p:tav>
                                        <p:tav tm="100000">
                                          <p:val>
                                            <p:strVal val="#ppt_x"/>
                                          </p:val>
                                        </p:tav>
                                      </p:tavLst>
                                    </p:anim>
                                    <p:anim calcmode="lin" valueType="num">
                                      <p:cBhvr additive="base">
                                        <p:cTn id="20" dur="500" fill="hold"/>
                                        <p:tgtEl>
                                          <p:spTgt spid="621575"/>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621578"/>
                                        </p:tgtEl>
                                        <p:attrNameLst>
                                          <p:attrName>style.visibility</p:attrName>
                                        </p:attrNameLst>
                                      </p:cBhvr>
                                      <p:to>
                                        <p:strVal val="visible"/>
                                      </p:to>
                                    </p:set>
                                    <p:anim calcmode="lin" valueType="num">
                                      <p:cBhvr additive="base">
                                        <p:cTn id="23" dur="500" fill="hold"/>
                                        <p:tgtEl>
                                          <p:spTgt spid="621578"/>
                                        </p:tgtEl>
                                        <p:attrNameLst>
                                          <p:attrName>ppt_x</p:attrName>
                                        </p:attrNameLst>
                                      </p:cBhvr>
                                      <p:tavLst>
                                        <p:tav tm="0">
                                          <p:val>
                                            <p:strVal val="1+#ppt_w/2"/>
                                          </p:val>
                                        </p:tav>
                                        <p:tav tm="100000">
                                          <p:val>
                                            <p:strVal val="#ppt_x"/>
                                          </p:val>
                                        </p:tav>
                                      </p:tavLst>
                                    </p:anim>
                                    <p:anim calcmode="lin" valueType="num">
                                      <p:cBhvr additive="base">
                                        <p:cTn id="24" dur="500" fill="hold"/>
                                        <p:tgtEl>
                                          <p:spTgt spid="62157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21579"/>
                                        </p:tgtEl>
                                        <p:attrNameLst>
                                          <p:attrName>style.visibility</p:attrName>
                                        </p:attrNameLst>
                                      </p:cBhvr>
                                      <p:to>
                                        <p:strVal val="visible"/>
                                      </p:to>
                                    </p:set>
                                    <p:anim calcmode="lin" valueType="num">
                                      <p:cBhvr additive="base">
                                        <p:cTn id="27" dur="500" fill="hold"/>
                                        <p:tgtEl>
                                          <p:spTgt spid="621579"/>
                                        </p:tgtEl>
                                        <p:attrNameLst>
                                          <p:attrName>ppt_x</p:attrName>
                                        </p:attrNameLst>
                                      </p:cBhvr>
                                      <p:tavLst>
                                        <p:tav tm="0">
                                          <p:val>
                                            <p:strVal val="#ppt_x"/>
                                          </p:val>
                                        </p:tav>
                                        <p:tav tm="100000">
                                          <p:val>
                                            <p:strVal val="#ppt_x"/>
                                          </p:val>
                                        </p:tav>
                                      </p:tavLst>
                                    </p:anim>
                                    <p:anim calcmode="lin" valueType="num">
                                      <p:cBhvr additive="base">
                                        <p:cTn id="28" dur="500" fill="hold"/>
                                        <p:tgtEl>
                                          <p:spTgt spid="6215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1574" grpId="0"/>
      <p:bldP spid="621575" grpId="0"/>
      <p:bldP spid="621576" grpId="0"/>
      <p:bldP spid="621577" grpId="0"/>
      <p:bldP spid="621578" grpId="0"/>
      <p:bldP spid="621579"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4"/>
          <p:cNvSpPr>
            <a:spLocks noGrp="1" noChangeArrowheads="1"/>
          </p:cNvSpPr>
          <p:nvPr>
            <p:ph type="body" idx="4294967295"/>
          </p:nvPr>
        </p:nvSpPr>
        <p:spPr>
          <a:xfrm>
            <a:off x="755650" y="2060575"/>
            <a:ext cx="7772400" cy="4189413"/>
          </a:xfrm>
        </p:spPr>
        <p:txBody>
          <a:bodyPr/>
          <a:lstStyle/>
          <a:p>
            <a:pPr algn="r" eaLnBrk="1" hangingPunct="1">
              <a:buFontTx/>
              <a:buNone/>
            </a:pPr>
            <a:r>
              <a:rPr lang="en-US" sz="2800" smtClean="0"/>
              <a:t>Cara pandang alami, temporal + 							 </a:t>
            </a:r>
            <a:r>
              <a:rPr lang="en-US" sz="5400" b="1" smtClean="0">
                <a:solidFill>
                  <a:schemeClr val="tx2"/>
                </a:solidFill>
              </a:rPr>
              <a:t>Allah</a:t>
            </a:r>
            <a:r>
              <a:rPr lang="en-US" sz="6000" b="1" smtClean="0">
                <a:solidFill>
                  <a:srgbClr val="FFCC00"/>
                </a:solidFill>
              </a:rPr>
              <a:t> </a:t>
            </a:r>
            <a:r>
              <a:rPr lang="en-US" sz="2800" b="1" smtClean="0"/>
              <a:t/>
            </a:r>
            <a:br>
              <a:rPr lang="en-US" sz="2800" b="1" smtClean="0"/>
            </a:br>
            <a:endParaRPr lang="en-US" sz="2800" b="1" smtClean="0"/>
          </a:p>
          <a:p>
            <a:pPr eaLnBrk="1" hangingPunct="1">
              <a:buFontTx/>
              <a:buNone/>
            </a:pPr>
            <a:r>
              <a:rPr lang="en-US" sz="2800" b="1" smtClean="0"/>
              <a:t>						tidak berhasil</a:t>
            </a:r>
          </a:p>
          <a:p>
            <a:pPr eaLnBrk="1" hangingPunct="1">
              <a:buFontTx/>
              <a:buNone/>
            </a:pPr>
            <a:r>
              <a:rPr lang="en-US" sz="2800" smtClean="0"/>
              <a:t>			</a:t>
            </a:r>
          </a:p>
          <a:p>
            <a:pPr eaLnBrk="1" hangingPunct="1">
              <a:buFontTx/>
              <a:buNone/>
            </a:pPr>
            <a:r>
              <a:rPr lang="en-US" sz="2800" smtClean="0"/>
              <a:t>				</a:t>
            </a:r>
            <a:endParaRPr lang="en-US" sz="2800" b="1" smtClean="0"/>
          </a:p>
        </p:txBody>
      </p:sp>
      <p:pic>
        <p:nvPicPr>
          <p:cNvPr id="92163" name="Picture 2" descr="MP00640_"/>
          <p:cNvPicPr>
            <a:picLocks noChangeAspect="1" noChangeArrowheads="1"/>
          </p:cNvPicPr>
          <p:nvPr/>
        </p:nvPicPr>
        <p:blipFill>
          <a:blip r:embed="rId3"/>
          <a:srcRect/>
          <a:stretch>
            <a:fillRect/>
          </a:stretch>
        </p:blipFill>
        <p:spPr bwMode="auto">
          <a:xfrm>
            <a:off x="6227763" y="4652963"/>
            <a:ext cx="1676400" cy="1670050"/>
          </a:xfrm>
          <a:prstGeom prst="rect">
            <a:avLst/>
          </a:prstGeom>
          <a:noFill/>
          <a:ln w="9525">
            <a:noFill/>
            <a:miter lim="800000"/>
            <a:headEnd/>
            <a:tailEnd/>
          </a:ln>
        </p:spPr>
      </p:pic>
      <p:sp>
        <p:nvSpPr>
          <p:cNvPr id="92164" name="Rectangle 7"/>
          <p:cNvSpPr>
            <a:spLocks noGrp="1" noChangeArrowheads="1"/>
          </p:cNvSpPr>
          <p:nvPr>
            <p:ph type="title"/>
          </p:nvPr>
        </p:nvSpPr>
        <p:spPr/>
        <p:txBody>
          <a:bodyPr/>
          <a:lstStyle/>
          <a:p>
            <a:pPr eaLnBrk="1" hangingPunct="1"/>
            <a:r>
              <a:rPr lang="en-US" smtClean="0"/>
              <a:t>Arah Integrasi</a:t>
            </a:r>
          </a:p>
        </p:txBody>
      </p:sp>
      <p:sp>
        <p:nvSpPr>
          <p:cNvPr id="92165" name="WordArt 5"/>
          <p:cNvSpPr>
            <a:spLocks noChangeArrowheads="1" noChangeShapeType="1" noTextEdit="1"/>
          </p:cNvSpPr>
          <p:nvPr/>
        </p:nvSpPr>
        <p:spPr bwMode="blackWhite">
          <a:xfrm>
            <a:off x="900113" y="3789363"/>
            <a:ext cx="4953000" cy="2057400"/>
          </a:xfrm>
          <a:prstGeom prst="rect">
            <a:avLst/>
          </a:prstGeom>
        </p:spPr>
        <p:txBody>
          <a:bodyPr wrap="none" fromWordArt="1">
            <a:prstTxWarp prst="textDeflateBottom">
              <a:avLst>
                <a:gd name="adj" fmla="val 73324"/>
              </a:avLst>
            </a:prstTxWarp>
            <a:scene3d>
              <a:camera prst="legacyPerspectiveFront">
                <a:rot lat="19799991" lon="19439992" rev="0"/>
              </a:camera>
              <a:lightRig rig="legacyNormal2" dir="t"/>
            </a:scene3d>
            <a:sp3d extrusionH="354000" prstMaterial="legacyMatte">
              <a:extrusionClr>
                <a:srgbClr val="939676"/>
              </a:extrusionClr>
            </a:sp3d>
          </a:bodyPr>
          <a:lstStyle/>
          <a:p>
            <a:pPr algn="ctr"/>
            <a:r>
              <a:rPr lang="en-US" sz="3600" kern="10">
                <a:ln w="9525">
                  <a:round/>
                  <a:headEnd/>
                  <a:tailEnd/>
                </a:ln>
                <a:gradFill rotWithShape="1">
                  <a:gsLst>
                    <a:gs pos="0">
                      <a:srgbClr val="707070"/>
                    </a:gs>
                    <a:gs pos="50000">
                      <a:srgbClr val="FFFFFF"/>
                    </a:gs>
                    <a:gs pos="100000">
                      <a:srgbClr val="707070"/>
                    </a:gs>
                  </a:gsLst>
                  <a:lin ang="2700000" scaled="1"/>
                </a:gradFill>
                <a:latin typeface="Impact"/>
              </a:rPr>
              <a:t>God</a:t>
            </a:r>
          </a:p>
        </p:txBody>
      </p:sp>
      <p:sp>
        <p:nvSpPr>
          <p:cNvPr id="92166" name="AutoShape 8"/>
          <p:cNvSpPr>
            <a:spLocks noChangeArrowheads="1"/>
          </p:cNvSpPr>
          <p:nvPr/>
        </p:nvSpPr>
        <p:spPr bwMode="blackWhite">
          <a:xfrm>
            <a:off x="3348038" y="4724400"/>
            <a:ext cx="4165600" cy="13716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708" y="5399"/>
                  <a:pt x="10616" y="5402"/>
                  <a:pt x="10525" y="5407"/>
                </a:cubicBezTo>
                <a:lnTo>
                  <a:pt x="10250" y="14"/>
                </a:lnTo>
                <a:cubicBezTo>
                  <a:pt x="10433" y="4"/>
                  <a:pt x="10616"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folHlink">
              <a:alpha val="50195"/>
            </a:schemeClr>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folHlink"/>
            </a:extrusionClr>
          </a:sp3d>
        </p:spPr>
        <p:txBody>
          <a:bodyPr wrap="none" anchor="ctr">
            <a:flatTx/>
          </a:bodyPr>
          <a:lstStyle/>
          <a:p>
            <a:endParaRPr lang="en-US"/>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MP00640_"/>
          <p:cNvPicPr>
            <a:picLocks noChangeAspect="1" noChangeArrowheads="1"/>
          </p:cNvPicPr>
          <p:nvPr/>
        </p:nvPicPr>
        <p:blipFill>
          <a:blip r:embed="rId3"/>
          <a:srcRect/>
          <a:stretch>
            <a:fillRect/>
          </a:stretch>
        </p:blipFill>
        <p:spPr bwMode="auto">
          <a:xfrm>
            <a:off x="6248400" y="2743200"/>
            <a:ext cx="1676400" cy="1670050"/>
          </a:xfrm>
          <a:prstGeom prst="rect">
            <a:avLst/>
          </a:prstGeom>
          <a:noFill/>
          <a:ln w="9525">
            <a:noFill/>
            <a:miter lim="800000"/>
            <a:headEnd/>
            <a:tailEnd/>
          </a:ln>
        </p:spPr>
      </p:pic>
      <p:sp>
        <p:nvSpPr>
          <p:cNvPr id="93187" name="Rectangle 3"/>
          <p:cNvSpPr>
            <a:spLocks noGrp="1" noChangeArrowheads="1"/>
          </p:cNvSpPr>
          <p:nvPr>
            <p:ph type="title"/>
          </p:nvPr>
        </p:nvSpPr>
        <p:spPr/>
        <p:txBody>
          <a:bodyPr/>
          <a:lstStyle/>
          <a:p>
            <a:pPr eaLnBrk="1" hangingPunct="1"/>
            <a:r>
              <a:rPr lang="en-US" smtClean="0"/>
              <a:t>Arah Integrasi</a:t>
            </a:r>
          </a:p>
        </p:txBody>
      </p:sp>
      <p:sp>
        <p:nvSpPr>
          <p:cNvPr id="93188" name="Rectangle 4"/>
          <p:cNvSpPr>
            <a:spLocks noGrp="1" noChangeArrowheads="1"/>
          </p:cNvSpPr>
          <p:nvPr>
            <p:ph type="body" idx="4294967295"/>
          </p:nvPr>
        </p:nvSpPr>
        <p:spPr>
          <a:xfrm>
            <a:off x="755650" y="2060575"/>
            <a:ext cx="7772400" cy="4189413"/>
          </a:xfrm>
        </p:spPr>
        <p:txBody>
          <a:bodyPr/>
          <a:lstStyle/>
          <a:p>
            <a:pPr eaLnBrk="1" hangingPunct="1">
              <a:buFontTx/>
              <a:buNone/>
            </a:pPr>
            <a:r>
              <a:rPr lang="en-US" sz="6000" b="1" smtClean="0">
                <a:solidFill>
                  <a:schemeClr val="tx2"/>
                </a:solidFill>
              </a:rPr>
              <a:t>Allah</a:t>
            </a:r>
            <a:r>
              <a:rPr lang="en-US" b="1" smtClean="0"/>
              <a:t> + </a:t>
            </a:r>
            <a:r>
              <a:rPr lang="en-US" smtClean="0"/>
              <a:t>dunia alam</a:t>
            </a:r>
            <a:br>
              <a:rPr lang="en-US" smtClean="0"/>
            </a:br>
            <a:r>
              <a:rPr lang="en-US" smtClean="0"/>
              <a:t>			</a:t>
            </a:r>
          </a:p>
          <a:p>
            <a:pPr eaLnBrk="1" hangingPunct="1">
              <a:buFontTx/>
              <a:buNone/>
            </a:pPr>
            <a:r>
              <a:rPr lang="en-US" smtClean="0"/>
              <a:t>				</a:t>
            </a:r>
            <a:r>
              <a:rPr lang="en-US" b="1" smtClean="0"/>
              <a:t>berhasil</a:t>
            </a:r>
          </a:p>
        </p:txBody>
      </p:sp>
      <p:sp>
        <p:nvSpPr>
          <p:cNvPr id="93189" name="WordArt 5"/>
          <p:cNvSpPr>
            <a:spLocks noChangeArrowheads="1" noChangeShapeType="1" noTextEdit="1"/>
          </p:cNvSpPr>
          <p:nvPr/>
        </p:nvSpPr>
        <p:spPr bwMode="blackWhite">
          <a:xfrm>
            <a:off x="900113" y="3789363"/>
            <a:ext cx="4953000" cy="2057400"/>
          </a:xfrm>
          <a:prstGeom prst="rect">
            <a:avLst/>
          </a:prstGeom>
        </p:spPr>
        <p:txBody>
          <a:bodyPr wrap="none" fromWordArt="1">
            <a:prstTxWarp prst="textDeflateBottom">
              <a:avLst>
                <a:gd name="adj" fmla="val 73324"/>
              </a:avLst>
            </a:prstTxWarp>
            <a:scene3d>
              <a:camera prst="legacyPerspectiveFront">
                <a:rot lat="19799991" lon="19439992" rev="0"/>
              </a:camera>
              <a:lightRig rig="legacyNormal2" dir="t"/>
            </a:scene3d>
            <a:sp3d extrusionH="354000" prstMaterial="legacyMatte">
              <a:extrusionClr>
                <a:srgbClr val="939676"/>
              </a:extrusionClr>
            </a:sp3d>
          </a:bodyPr>
          <a:lstStyle/>
          <a:p>
            <a:pPr algn="ctr"/>
            <a:r>
              <a:rPr lang="en-US" sz="3600" kern="10">
                <a:ln w="9525">
                  <a:round/>
                  <a:headEnd/>
                  <a:tailEnd/>
                </a:ln>
                <a:gradFill rotWithShape="1">
                  <a:gsLst>
                    <a:gs pos="0">
                      <a:srgbClr val="707070"/>
                    </a:gs>
                    <a:gs pos="50000">
                      <a:srgbClr val="FFFFFF"/>
                    </a:gs>
                    <a:gs pos="100000">
                      <a:srgbClr val="707070"/>
                    </a:gs>
                  </a:gsLst>
                  <a:lin ang="2700000" scaled="1"/>
                </a:gradFill>
                <a:latin typeface="Impact"/>
              </a:rPr>
              <a:t>God</a:t>
            </a:r>
          </a:p>
        </p:txBody>
      </p:sp>
      <p:sp>
        <p:nvSpPr>
          <p:cNvPr id="93190" name="AutoShape 6"/>
          <p:cNvSpPr>
            <a:spLocks noChangeArrowheads="1"/>
          </p:cNvSpPr>
          <p:nvPr/>
        </p:nvSpPr>
        <p:spPr bwMode="blackWhite">
          <a:xfrm rot="21587880" flipH="1">
            <a:off x="4264025" y="3036888"/>
            <a:ext cx="5483225" cy="24479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618" y="11711"/>
                </a:moveTo>
                <a:cubicBezTo>
                  <a:pt x="19650" y="11409"/>
                  <a:pt x="19666" y="11104"/>
                  <a:pt x="19666" y="10800"/>
                </a:cubicBezTo>
                <a:cubicBezTo>
                  <a:pt x="19666" y="5903"/>
                  <a:pt x="15696" y="1934"/>
                  <a:pt x="10800" y="1934"/>
                </a:cubicBezTo>
                <a:cubicBezTo>
                  <a:pt x="10725" y="1933"/>
                  <a:pt x="10650" y="1934"/>
                  <a:pt x="10576" y="1936"/>
                </a:cubicBezTo>
                <a:lnTo>
                  <a:pt x="10527" y="3"/>
                </a:lnTo>
                <a:cubicBezTo>
                  <a:pt x="10618" y="1"/>
                  <a:pt x="10709" y="-1"/>
                  <a:pt x="10800" y="0"/>
                </a:cubicBezTo>
                <a:cubicBezTo>
                  <a:pt x="16764" y="0"/>
                  <a:pt x="21600" y="4835"/>
                  <a:pt x="21600" y="10800"/>
                </a:cubicBezTo>
                <a:cubicBezTo>
                  <a:pt x="21600" y="11171"/>
                  <a:pt x="21580" y="11541"/>
                  <a:pt x="21542" y="11910"/>
                </a:cubicBezTo>
                <a:lnTo>
                  <a:pt x="24228" y="12188"/>
                </a:lnTo>
                <a:lnTo>
                  <a:pt x="20203" y="15458"/>
                </a:lnTo>
                <a:lnTo>
                  <a:pt x="16933" y="11434"/>
                </a:lnTo>
                <a:lnTo>
                  <a:pt x="19618" y="11711"/>
                </a:lnTo>
                <a:close/>
              </a:path>
            </a:pathLst>
          </a:custGeom>
          <a:solidFill>
            <a:schemeClr val="folHlink">
              <a:alpha val="50195"/>
            </a:schemeClr>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folHlink"/>
            </a:extrusionClr>
          </a:sp3d>
        </p:spPr>
        <p:txBody>
          <a:bodyPr wrap="none" anchor="ctr">
            <a:flatTx/>
          </a:bodyPr>
          <a:lstStyle/>
          <a:p>
            <a:endParaRPr lang="en-US"/>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ChangeAspect="1" noChangeArrowheads="1"/>
          </p:cNvSpPr>
          <p:nvPr/>
        </p:nvSpPr>
        <p:spPr bwMode="auto">
          <a:xfrm>
            <a:off x="6732588" y="5949950"/>
            <a:ext cx="1770062" cy="215900"/>
          </a:xfrm>
          <a:prstGeom prst="rect">
            <a:avLst/>
          </a:prstGeom>
          <a:noFill/>
          <a:ln w="9525">
            <a:noFill/>
            <a:miter lim="800000"/>
            <a:headEnd/>
            <a:tailEnd/>
          </a:ln>
        </p:spPr>
        <p:txBody>
          <a:bodyPr lIns="0" tIns="0" rIns="0" bIns="0"/>
          <a:lstStyle/>
          <a:p>
            <a:pPr algn="ctr"/>
            <a:r>
              <a:rPr lang="en-US" sz="900" b="1">
                <a:solidFill>
                  <a:srgbClr val="B1003A"/>
                </a:solidFill>
                <a:latin typeface="Verdana" pitchFamily="34" charset="0"/>
              </a:rPr>
              <a:t>© Harold Klassen 2003</a:t>
            </a:r>
            <a:endParaRPr lang="en-CA">
              <a:solidFill>
                <a:srgbClr val="B1003A"/>
              </a:solidFill>
              <a:latin typeface="Verdana" pitchFamily="34" charset="0"/>
            </a:endParaRPr>
          </a:p>
        </p:txBody>
      </p:sp>
      <p:pic>
        <p:nvPicPr>
          <p:cNvPr id="146435" name="Picture 3" descr="v shape - transparent - gold"/>
          <p:cNvPicPr>
            <a:picLocks noChangeAspect="1" noChangeArrowheads="1"/>
          </p:cNvPicPr>
          <p:nvPr/>
        </p:nvPicPr>
        <p:blipFill>
          <a:blip r:embed="rId3" cstate="screen"/>
          <a:srcRect/>
          <a:stretch>
            <a:fillRect/>
          </a:stretch>
        </p:blipFill>
        <p:spPr bwMode="auto">
          <a:xfrm>
            <a:off x="466725" y="1914525"/>
            <a:ext cx="8147050" cy="4443413"/>
          </a:xfrm>
          <a:prstGeom prst="rect">
            <a:avLst/>
          </a:prstGeom>
          <a:noFill/>
          <a:ln w="9525">
            <a:noFill/>
            <a:miter lim="800000"/>
            <a:headEnd/>
            <a:tailEnd/>
          </a:ln>
        </p:spPr>
      </p:pic>
      <p:sp>
        <p:nvSpPr>
          <p:cNvPr id="146436" name="Rectangle 4"/>
          <p:cNvSpPr>
            <a:spLocks noChangeAspect="1" noChangeArrowheads="1"/>
          </p:cNvSpPr>
          <p:nvPr/>
        </p:nvSpPr>
        <p:spPr bwMode="auto">
          <a:xfrm>
            <a:off x="6732588" y="5964238"/>
            <a:ext cx="1770062" cy="215900"/>
          </a:xfrm>
          <a:prstGeom prst="rect">
            <a:avLst/>
          </a:prstGeom>
          <a:noFill/>
          <a:ln w="9525">
            <a:noFill/>
            <a:miter lim="800000"/>
            <a:headEnd/>
            <a:tailEnd/>
          </a:ln>
        </p:spPr>
        <p:txBody>
          <a:bodyPr lIns="0" tIns="0" rIns="0" bIns="0"/>
          <a:lstStyle/>
          <a:p>
            <a:pPr algn="ctr"/>
            <a:r>
              <a:rPr lang="en-US" sz="900" b="1">
                <a:latin typeface="Verdana" pitchFamily="34" charset="0"/>
              </a:rPr>
              <a:t>© Harold Klassen 2003</a:t>
            </a:r>
            <a:endParaRPr lang="en-CA">
              <a:latin typeface="Verdana" pitchFamily="34" charset="0"/>
            </a:endParaRPr>
          </a:p>
        </p:txBody>
      </p:sp>
      <p:sp>
        <p:nvSpPr>
          <p:cNvPr id="146437" name="Rectangle 5"/>
          <p:cNvSpPr>
            <a:spLocks noGrp="1" noChangeArrowheads="1"/>
          </p:cNvSpPr>
          <p:nvPr>
            <p:ph type="title"/>
          </p:nvPr>
        </p:nvSpPr>
        <p:spPr/>
        <p:txBody>
          <a:bodyPr/>
          <a:lstStyle/>
          <a:p>
            <a:pPr eaLnBrk="1" hangingPunct="1"/>
            <a:r>
              <a:rPr lang="en-CA" smtClean="0"/>
              <a:t>Valet Visual </a:t>
            </a:r>
            <a:endParaRPr lang="en-US" smtClean="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2" name="Picture 2" descr="v shape - transparent - gold"/>
          <p:cNvPicPr>
            <a:picLocks noChangeAspect="1" noChangeArrowheads="1"/>
          </p:cNvPicPr>
          <p:nvPr/>
        </p:nvPicPr>
        <p:blipFill>
          <a:blip r:embed="rId3" cstate="screen"/>
          <a:srcRect/>
          <a:stretch>
            <a:fillRect/>
          </a:stretch>
        </p:blipFill>
        <p:spPr bwMode="auto">
          <a:xfrm>
            <a:off x="468313" y="1916113"/>
            <a:ext cx="8154987" cy="4449762"/>
          </a:xfrm>
          <a:prstGeom prst="rect">
            <a:avLst/>
          </a:prstGeom>
          <a:noFill/>
          <a:ln w="9525">
            <a:noFill/>
            <a:miter lim="800000"/>
            <a:headEnd/>
            <a:tailEnd/>
          </a:ln>
        </p:spPr>
      </p:pic>
      <p:sp>
        <p:nvSpPr>
          <p:cNvPr id="249859" name="Rectangle 3"/>
          <p:cNvSpPr>
            <a:spLocks noChangeAspect="1" noChangeArrowheads="1"/>
          </p:cNvSpPr>
          <p:nvPr/>
        </p:nvSpPr>
        <p:spPr bwMode="auto">
          <a:xfrm>
            <a:off x="233363" y="2747963"/>
            <a:ext cx="2552700" cy="407987"/>
          </a:xfrm>
          <a:prstGeom prst="rect">
            <a:avLst/>
          </a:prstGeom>
          <a:noFill/>
          <a:ln w="9525">
            <a:noFill/>
            <a:miter lim="800000"/>
            <a:headEnd/>
            <a:tailEnd/>
          </a:ln>
        </p:spPr>
        <p:txBody>
          <a:bodyPr lIns="0" tIns="0" rIns="0" bIns="0"/>
          <a:lstStyle/>
          <a:p>
            <a:pPr algn="ctr"/>
            <a:r>
              <a:rPr lang="en-CA" sz="2800" b="1">
                <a:latin typeface="Verdana" pitchFamily="34" charset="0"/>
              </a:rPr>
              <a:t>Penciptaan</a:t>
            </a:r>
          </a:p>
        </p:txBody>
      </p:sp>
      <p:sp>
        <p:nvSpPr>
          <p:cNvPr id="249860" name="Rectangle 4"/>
          <p:cNvSpPr>
            <a:spLocks noChangeAspect="1" noChangeArrowheads="1"/>
          </p:cNvSpPr>
          <p:nvPr/>
        </p:nvSpPr>
        <p:spPr bwMode="auto">
          <a:xfrm>
            <a:off x="214313" y="4508500"/>
            <a:ext cx="2251075" cy="565150"/>
          </a:xfrm>
          <a:prstGeom prst="rect">
            <a:avLst/>
          </a:prstGeom>
          <a:noFill/>
          <a:ln w="9525">
            <a:noFill/>
            <a:miter lim="800000"/>
            <a:headEnd/>
            <a:tailEnd/>
          </a:ln>
        </p:spPr>
        <p:txBody>
          <a:bodyPr lIns="0" tIns="0" rIns="0" bIns="0"/>
          <a:lstStyle/>
          <a:p>
            <a:pPr algn="r"/>
            <a:r>
              <a:rPr lang="en-CA" sz="2800" b="1">
                <a:latin typeface="Verdana" pitchFamily="34" charset="0"/>
              </a:rPr>
              <a:t>Kejatuhan</a:t>
            </a:r>
          </a:p>
        </p:txBody>
      </p:sp>
      <p:sp>
        <p:nvSpPr>
          <p:cNvPr id="249861" name="Rectangle 5"/>
          <p:cNvSpPr>
            <a:spLocks noChangeAspect="1" noChangeArrowheads="1"/>
          </p:cNvSpPr>
          <p:nvPr/>
        </p:nvSpPr>
        <p:spPr bwMode="auto">
          <a:xfrm>
            <a:off x="3995738" y="4076700"/>
            <a:ext cx="2409825" cy="638175"/>
          </a:xfrm>
          <a:prstGeom prst="rect">
            <a:avLst/>
          </a:prstGeom>
          <a:noFill/>
          <a:ln w="9525">
            <a:noFill/>
            <a:miter lim="800000"/>
            <a:headEnd/>
            <a:tailEnd/>
          </a:ln>
        </p:spPr>
        <p:txBody>
          <a:bodyPr lIns="0" tIns="0" rIns="0" bIns="0"/>
          <a:lstStyle/>
          <a:p>
            <a:r>
              <a:rPr lang="en-CA" sz="2800" b="1">
                <a:latin typeface="Verdana" pitchFamily="34" charset="0"/>
              </a:rPr>
              <a:t>Penebusan</a:t>
            </a:r>
          </a:p>
        </p:txBody>
      </p:sp>
      <p:sp>
        <p:nvSpPr>
          <p:cNvPr id="249862" name="Rectangle 6"/>
          <p:cNvSpPr>
            <a:spLocks noChangeAspect="1" noChangeArrowheads="1"/>
          </p:cNvSpPr>
          <p:nvPr/>
        </p:nvSpPr>
        <p:spPr bwMode="auto">
          <a:xfrm>
            <a:off x="6103938" y="2998788"/>
            <a:ext cx="2754312" cy="484187"/>
          </a:xfrm>
          <a:prstGeom prst="rect">
            <a:avLst/>
          </a:prstGeom>
          <a:noFill/>
          <a:ln w="9525">
            <a:noFill/>
            <a:miter lim="800000"/>
            <a:headEnd/>
            <a:tailEnd/>
          </a:ln>
        </p:spPr>
        <p:txBody>
          <a:bodyPr lIns="0" tIns="0" rIns="0" bIns="0"/>
          <a:lstStyle/>
          <a:p>
            <a:r>
              <a:rPr lang="en-CA" sz="2800" b="1">
                <a:latin typeface="Verdana" pitchFamily="34" charset="0"/>
              </a:rPr>
              <a:t>Pemenuhan</a:t>
            </a:r>
            <a:endParaRPr lang="en-CA" sz="2800">
              <a:latin typeface="Verdana" pitchFamily="34" charset="0"/>
            </a:endParaRPr>
          </a:p>
        </p:txBody>
      </p:sp>
      <p:sp>
        <p:nvSpPr>
          <p:cNvPr id="148487" name="Rectangle 7"/>
          <p:cNvSpPr>
            <a:spLocks noChangeAspect="1" noChangeArrowheads="1"/>
          </p:cNvSpPr>
          <p:nvPr/>
        </p:nvSpPr>
        <p:spPr bwMode="auto">
          <a:xfrm>
            <a:off x="6659563" y="6237288"/>
            <a:ext cx="1770062" cy="215900"/>
          </a:xfrm>
          <a:prstGeom prst="rect">
            <a:avLst/>
          </a:prstGeom>
          <a:noFill/>
          <a:ln w="9525">
            <a:noFill/>
            <a:miter lim="800000"/>
            <a:headEnd/>
            <a:tailEnd/>
          </a:ln>
        </p:spPr>
        <p:txBody>
          <a:bodyPr lIns="0" tIns="0" rIns="0" bIns="0"/>
          <a:lstStyle/>
          <a:p>
            <a:pPr algn="ctr"/>
            <a:r>
              <a:rPr lang="en-US" sz="900" b="1">
                <a:latin typeface="Verdana" pitchFamily="34" charset="0"/>
              </a:rPr>
              <a:t>© Harold Klassen 2003</a:t>
            </a:r>
            <a:endParaRPr lang="en-CA">
              <a:latin typeface="Verdana" pitchFamily="34" charset="0"/>
            </a:endParaRPr>
          </a:p>
        </p:txBody>
      </p:sp>
      <p:sp>
        <p:nvSpPr>
          <p:cNvPr id="148488" name="Rectangle 8"/>
          <p:cNvSpPr>
            <a:spLocks noGrp="1" noChangeArrowheads="1"/>
          </p:cNvSpPr>
          <p:nvPr>
            <p:ph type="title"/>
          </p:nvPr>
        </p:nvSpPr>
        <p:spPr/>
        <p:txBody>
          <a:bodyPr/>
          <a:lstStyle/>
          <a:p>
            <a:pPr eaLnBrk="1" hangingPunct="1"/>
            <a:r>
              <a:rPr lang="en-CA" smtClean="0"/>
              <a:t>Kerangka Kerja Kristen</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98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98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986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98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859" grpId="0"/>
      <p:bldP spid="249860" grpId="0"/>
      <p:bldP spid="249861" grpId="0"/>
      <p:bldP spid="249862"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descr="v shape modified - transparent - gold"/>
          <p:cNvPicPr>
            <a:picLocks noChangeAspect="1" noChangeArrowheads="1"/>
          </p:cNvPicPr>
          <p:nvPr/>
        </p:nvPicPr>
        <p:blipFill>
          <a:blip r:embed="rId3"/>
          <a:srcRect/>
          <a:stretch>
            <a:fillRect/>
          </a:stretch>
        </p:blipFill>
        <p:spPr bwMode="auto">
          <a:xfrm>
            <a:off x="468313" y="1916113"/>
            <a:ext cx="8143875" cy="4441825"/>
          </a:xfrm>
          <a:prstGeom prst="rect">
            <a:avLst/>
          </a:prstGeom>
          <a:noFill/>
          <a:ln w="9525">
            <a:noFill/>
            <a:miter lim="800000"/>
            <a:headEnd/>
            <a:tailEnd/>
          </a:ln>
        </p:spPr>
      </p:pic>
      <p:sp>
        <p:nvSpPr>
          <p:cNvPr id="61443" name="Rectangle 3"/>
          <p:cNvSpPr>
            <a:spLocks noChangeAspect="1" noChangeArrowheads="1"/>
          </p:cNvSpPr>
          <p:nvPr/>
        </p:nvSpPr>
        <p:spPr bwMode="auto">
          <a:xfrm>
            <a:off x="233363" y="2747963"/>
            <a:ext cx="2609850" cy="407987"/>
          </a:xfrm>
          <a:prstGeom prst="rect">
            <a:avLst/>
          </a:prstGeom>
          <a:noFill/>
          <a:ln w="9525">
            <a:noFill/>
            <a:miter lim="800000"/>
            <a:headEnd/>
            <a:tailEnd/>
          </a:ln>
        </p:spPr>
        <p:txBody>
          <a:bodyPr lIns="0" tIns="0" rIns="0" bIns="0"/>
          <a:lstStyle/>
          <a:p>
            <a:pPr algn="ctr"/>
            <a:r>
              <a:rPr lang="en-CA" sz="2800" b="1">
                <a:latin typeface="Verdana" pitchFamily="34" charset="0"/>
              </a:rPr>
              <a:t>Penciptaan</a:t>
            </a:r>
          </a:p>
        </p:txBody>
      </p:sp>
      <p:sp>
        <p:nvSpPr>
          <p:cNvPr id="61444" name="Rectangle 4"/>
          <p:cNvSpPr>
            <a:spLocks noChangeAspect="1" noChangeArrowheads="1"/>
          </p:cNvSpPr>
          <p:nvPr/>
        </p:nvSpPr>
        <p:spPr bwMode="auto">
          <a:xfrm>
            <a:off x="323850" y="4508500"/>
            <a:ext cx="2141538" cy="565150"/>
          </a:xfrm>
          <a:prstGeom prst="rect">
            <a:avLst/>
          </a:prstGeom>
          <a:noFill/>
          <a:ln w="9525">
            <a:noFill/>
            <a:miter lim="800000"/>
            <a:headEnd/>
            <a:tailEnd/>
          </a:ln>
        </p:spPr>
        <p:txBody>
          <a:bodyPr lIns="0" tIns="0" rIns="0" bIns="0"/>
          <a:lstStyle/>
          <a:p>
            <a:pPr algn="r"/>
            <a:r>
              <a:rPr lang="en-CA" sz="2800" b="1">
                <a:latin typeface="Verdana" pitchFamily="34" charset="0"/>
              </a:rPr>
              <a:t>Kejatuhan</a:t>
            </a:r>
          </a:p>
        </p:txBody>
      </p:sp>
      <p:sp>
        <p:nvSpPr>
          <p:cNvPr id="61445" name="Rectangle 5"/>
          <p:cNvSpPr>
            <a:spLocks noChangeAspect="1" noChangeArrowheads="1"/>
          </p:cNvSpPr>
          <p:nvPr/>
        </p:nvSpPr>
        <p:spPr bwMode="auto">
          <a:xfrm>
            <a:off x="5940425" y="4437063"/>
            <a:ext cx="2409825" cy="638175"/>
          </a:xfrm>
          <a:prstGeom prst="rect">
            <a:avLst/>
          </a:prstGeom>
          <a:noFill/>
          <a:ln w="9525">
            <a:noFill/>
            <a:miter lim="800000"/>
            <a:headEnd/>
            <a:tailEnd/>
          </a:ln>
        </p:spPr>
        <p:txBody>
          <a:bodyPr lIns="0" tIns="0" rIns="0" bIns="0"/>
          <a:lstStyle/>
          <a:p>
            <a:r>
              <a:rPr lang="en-CA" sz="2800" b="1">
                <a:latin typeface="Verdana" pitchFamily="34" charset="0"/>
              </a:rPr>
              <a:t>Penebusan</a:t>
            </a:r>
          </a:p>
        </p:txBody>
      </p:sp>
      <p:sp>
        <p:nvSpPr>
          <p:cNvPr id="109574" name="Rectangle 6"/>
          <p:cNvSpPr>
            <a:spLocks noChangeAspect="1" noChangeArrowheads="1"/>
          </p:cNvSpPr>
          <p:nvPr/>
        </p:nvSpPr>
        <p:spPr bwMode="auto">
          <a:xfrm>
            <a:off x="6659563" y="6237288"/>
            <a:ext cx="1770062" cy="215900"/>
          </a:xfrm>
          <a:prstGeom prst="rect">
            <a:avLst/>
          </a:prstGeom>
          <a:noFill/>
          <a:ln w="9525">
            <a:noFill/>
            <a:miter lim="800000"/>
            <a:headEnd/>
            <a:tailEnd/>
          </a:ln>
        </p:spPr>
        <p:txBody>
          <a:bodyPr lIns="0" tIns="0" rIns="0" bIns="0"/>
          <a:lstStyle/>
          <a:p>
            <a:pPr algn="ctr"/>
            <a:r>
              <a:rPr lang="en-CA" sz="900" b="1">
                <a:latin typeface="Verdana" pitchFamily="34" charset="0"/>
              </a:rPr>
              <a:t>© Harold Klassen 2003</a:t>
            </a:r>
            <a:endParaRPr lang="en-CA">
              <a:latin typeface="Verdana" pitchFamily="34" charset="0"/>
            </a:endParaRPr>
          </a:p>
        </p:txBody>
      </p:sp>
      <p:sp>
        <p:nvSpPr>
          <p:cNvPr id="109575" name="Rectangle 8"/>
          <p:cNvSpPr>
            <a:spLocks noGrp="1" noChangeArrowheads="1"/>
          </p:cNvSpPr>
          <p:nvPr>
            <p:ph type="title"/>
          </p:nvPr>
        </p:nvSpPr>
        <p:spPr/>
        <p:txBody>
          <a:bodyPr/>
          <a:lstStyle/>
          <a:p>
            <a:pPr eaLnBrk="1" hangingPunct="1"/>
            <a:r>
              <a:rPr lang="en-CA" smtClean="0"/>
              <a:t>Kerangka Kerja Kristen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4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p:bldP spid="61444" grpId="0"/>
      <p:bldP spid="61445"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AutoShape 2"/>
          <p:cNvSpPr>
            <a:spLocks noChangeArrowheads="1"/>
          </p:cNvSpPr>
          <p:nvPr/>
        </p:nvSpPr>
        <p:spPr bwMode="auto">
          <a:xfrm>
            <a:off x="2916238" y="2565400"/>
            <a:ext cx="3240087" cy="3024188"/>
          </a:xfrm>
          <a:prstGeom prst="triangle">
            <a:avLst>
              <a:gd name="adj" fmla="val 50000"/>
            </a:avLst>
          </a:prstGeom>
          <a:solidFill>
            <a:srgbClr val="B1003A"/>
          </a:solidFill>
          <a:ln w="76200">
            <a:solidFill>
              <a:schemeClr val="tx1"/>
            </a:solidFill>
            <a:miter lim="800000"/>
            <a:headEnd/>
            <a:tailEnd/>
          </a:ln>
        </p:spPr>
        <p:txBody>
          <a:bodyPr wrap="none" anchor="ctr"/>
          <a:lstStyle/>
          <a:p>
            <a:pPr algn="ctr"/>
            <a:endParaRPr lang="en-US">
              <a:solidFill>
                <a:srgbClr val="B1003A"/>
              </a:solidFill>
            </a:endParaRPr>
          </a:p>
        </p:txBody>
      </p:sp>
      <p:sp>
        <p:nvSpPr>
          <p:cNvPr id="290819" name="Text Box 3"/>
          <p:cNvSpPr txBox="1">
            <a:spLocks noChangeArrowheads="1"/>
          </p:cNvSpPr>
          <p:nvPr/>
        </p:nvSpPr>
        <p:spPr bwMode="auto">
          <a:xfrm>
            <a:off x="684213" y="5734050"/>
            <a:ext cx="3095625" cy="519113"/>
          </a:xfrm>
          <a:prstGeom prst="rect">
            <a:avLst/>
          </a:prstGeom>
          <a:noFill/>
          <a:ln w="9525">
            <a:noFill/>
            <a:miter lim="800000"/>
            <a:headEnd/>
            <a:tailEnd/>
          </a:ln>
        </p:spPr>
        <p:txBody>
          <a:bodyPr>
            <a:spAutoFit/>
          </a:bodyPr>
          <a:lstStyle/>
          <a:p>
            <a:pPr>
              <a:spcBef>
                <a:spcPct val="50000"/>
              </a:spcBef>
            </a:pPr>
            <a:r>
              <a:rPr lang="en-CA" sz="2800" b="1">
                <a:latin typeface="Verdana" pitchFamily="34" charset="0"/>
              </a:rPr>
              <a:t>Tubuh Kristus</a:t>
            </a:r>
            <a:endParaRPr lang="en-US" sz="2800" b="1">
              <a:latin typeface="Verdana" pitchFamily="34" charset="0"/>
            </a:endParaRPr>
          </a:p>
        </p:txBody>
      </p:sp>
      <p:sp>
        <p:nvSpPr>
          <p:cNvPr id="290820" name="Text Box 4"/>
          <p:cNvSpPr txBox="1">
            <a:spLocks noChangeArrowheads="1"/>
          </p:cNvSpPr>
          <p:nvPr/>
        </p:nvSpPr>
        <p:spPr bwMode="auto">
          <a:xfrm>
            <a:off x="2849563" y="1916113"/>
            <a:ext cx="3508375" cy="519112"/>
          </a:xfrm>
          <a:prstGeom prst="rect">
            <a:avLst/>
          </a:prstGeom>
          <a:noFill/>
          <a:ln w="9525">
            <a:noFill/>
            <a:miter lim="800000"/>
            <a:headEnd/>
            <a:tailEnd/>
          </a:ln>
        </p:spPr>
        <p:txBody>
          <a:bodyPr>
            <a:spAutoFit/>
          </a:bodyPr>
          <a:lstStyle/>
          <a:p>
            <a:pPr>
              <a:spcBef>
                <a:spcPct val="50000"/>
              </a:spcBef>
            </a:pPr>
            <a:r>
              <a:rPr lang="en-CA" sz="2800" b="1">
                <a:latin typeface="Verdana" pitchFamily="34" charset="0"/>
              </a:rPr>
              <a:t>Anak-anak Allah</a:t>
            </a:r>
            <a:endParaRPr lang="en-US" sz="2800" b="1">
              <a:latin typeface="Verdana" pitchFamily="34" charset="0"/>
            </a:endParaRPr>
          </a:p>
        </p:txBody>
      </p:sp>
      <p:sp>
        <p:nvSpPr>
          <p:cNvPr id="290821" name="Text Box 5"/>
          <p:cNvSpPr txBox="1">
            <a:spLocks noChangeArrowheads="1"/>
          </p:cNvSpPr>
          <p:nvPr/>
        </p:nvSpPr>
        <p:spPr bwMode="auto">
          <a:xfrm>
            <a:off x="5651500" y="5661025"/>
            <a:ext cx="3492500" cy="519113"/>
          </a:xfrm>
          <a:prstGeom prst="rect">
            <a:avLst/>
          </a:prstGeom>
          <a:noFill/>
          <a:ln w="9525">
            <a:noFill/>
            <a:miter lim="800000"/>
            <a:headEnd/>
            <a:tailEnd/>
          </a:ln>
        </p:spPr>
        <p:txBody>
          <a:bodyPr>
            <a:spAutoFit/>
          </a:bodyPr>
          <a:lstStyle/>
          <a:p>
            <a:pPr>
              <a:spcBef>
                <a:spcPct val="50000"/>
              </a:spcBef>
            </a:pPr>
            <a:r>
              <a:rPr lang="en-CA" sz="2800" b="1">
                <a:latin typeface="Verdana" pitchFamily="34" charset="0"/>
              </a:rPr>
              <a:t>Bait Roh Kudus</a:t>
            </a:r>
            <a:endParaRPr lang="en-US" sz="2800" b="1">
              <a:latin typeface="Verdana" pitchFamily="34" charset="0"/>
            </a:endParaRPr>
          </a:p>
        </p:txBody>
      </p:sp>
      <p:sp>
        <p:nvSpPr>
          <p:cNvPr id="151558" name="Rectangle 6"/>
          <p:cNvSpPr>
            <a:spLocks noGrp="1" noChangeArrowheads="1"/>
          </p:cNvSpPr>
          <p:nvPr>
            <p:ph type="title"/>
          </p:nvPr>
        </p:nvSpPr>
        <p:spPr/>
        <p:txBody>
          <a:bodyPr/>
          <a:lstStyle/>
          <a:p>
            <a:pPr eaLnBrk="1" hangingPunct="1"/>
            <a:r>
              <a:rPr lang="en-CA" smtClean="0"/>
              <a:t>Tujuan Kekal Allah</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08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08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08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08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818" grpId="0" animBg="1"/>
      <p:bldP spid="290819" grpId="0"/>
      <p:bldP spid="290820" grpId="0"/>
      <p:bldP spid="290821"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p:txBody>
          <a:bodyPr/>
          <a:lstStyle/>
          <a:p>
            <a:pPr eaLnBrk="1" hangingPunct="1"/>
            <a:r>
              <a:rPr lang="en-CA" sz="4000" smtClean="0"/>
              <a:t>Membangun kerangka kerja</a:t>
            </a:r>
            <a:endParaRPr lang="en-US" sz="4000" smtClean="0"/>
          </a:p>
        </p:txBody>
      </p:sp>
      <p:sp>
        <p:nvSpPr>
          <p:cNvPr id="292867" name="Rectangle 3"/>
          <p:cNvSpPr>
            <a:spLocks noGrp="1" noChangeArrowheads="1"/>
          </p:cNvSpPr>
          <p:nvPr>
            <p:ph type="body" idx="1"/>
          </p:nvPr>
        </p:nvSpPr>
        <p:spPr/>
        <p:txBody>
          <a:bodyPr/>
          <a:lstStyle/>
          <a:p>
            <a:pPr eaLnBrk="1" hangingPunct="1"/>
            <a:r>
              <a:rPr lang="en-CA" smtClean="0"/>
              <a:t>Realita</a:t>
            </a:r>
          </a:p>
          <a:p>
            <a:pPr lvl="1" eaLnBrk="1" hangingPunct="1"/>
            <a:r>
              <a:rPr lang="en-CA" smtClean="0"/>
              <a:t>Pencipta</a:t>
            </a:r>
          </a:p>
          <a:p>
            <a:pPr lvl="1" eaLnBrk="1" hangingPunct="1"/>
            <a:r>
              <a:rPr lang="en-CA" smtClean="0"/>
              <a:t>Ciptaan</a:t>
            </a:r>
          </a:p>
          <a:p>
            <a:pPr lvl="2" eaLnBrk="1" hangingPunct="1"/>
            <a:r>
              <a:rPr lang="en-CA" smtClean="0"/>
              <a:t>Benda (tidak bergerak)</a:t>
            </a:r>
          </a:p>
          <a:p>
            <a:pPr lvl="2" eaLnBrk="1" hangingPunct="1"/>
            <a:r>
              <a:rPr lang="en-CA" smtClean="0"/>
              <a:t>Ciptaan (bergerak)</a:t>
            </a:r>
          </a:p>
          <a:p>
            <a:pPr lvl="2" eaLnBrk="1" hangingPunct="1"/>
            <a:r>
              <a:rPr lang="en-CA" smtClean="0"/>
              <a:t>Manusia (Sesama)</a:t>
            </a:r>
          </a:p>
          <a:p>
            <a:pPr lvl="2" eaLnBrk="1" hangingPunct="1"/>
            <a:r>
              <a:rPr lang="en-CA" smtClean="0"/>
              <a:t>Diri Sendiri</a:t>
            </a:r>
          </a:p>
          <a:p>
            <a:pPr lvl="2" eaLnBrk="1" hangingPunct="1"/>
            <a:r>
              <a:rPr lang="en-CA" smtClean="0"/>
              <a:t>Makhluk spiritual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2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28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28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28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286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286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9286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9286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p:txBody>
          <a:bodyPr/>
          <a:lstStyle/>
          <a:p>
            <a:pPr eaLnBrk="1" hangingPunct="1"/>
            <a:r>
              <a:rPr lang="en-CA" sz="4000" smtClean="0"/>
              <a:t>Membangun kerangka kerja</a:t>
            </a:r>
            <a:endParaRPr lang="en-US" sz="4000" smtClean="0"/>
          </a:p>
        </p:txBody>
      </p:sp>
      <p:sp>
        <p:nvSpPr>
          <p:cNvPr id="154627" name="Rectangle 3"/>
          <p:cNvSpPr>
            <a:spLocks noGrp="1" noChangeArrowheads="1"/>
          </p:cNvSpPr>
          <p:nvPr>
            <p:ph type="body" idx="1"/>
          </p:nvPr>
        </p:nvSpPr>
        <p:spPr/>
        <p:txBody>
          <a:bodyPr/>
          <a:lstStyle/>
          <a:p>
            <a:pPr eaLnBrk="1" hangingPunct="1"/>
            <a:r>
              <a:rPr lang="en-CA" smtClean="0"/>
              <a:t>Relasi</a:t>
            </a:r>
          </a:p>
          <a:p>
            <a:pPr lvl="1" eaLnBrk="1" hangingPunct="1"/>
            <a:r>
              <a:rPr lang="en-CA" smtClean="0"/>
              <a:t>Allah &lt;-&gt; ciptaan (vertical)</a:t>
            </a:r>
          </a:p>
          <a:p>
            <a:pPr lvl="1" eaLnBrk="1" hangingPunct="1"/>
            <a:r>
              <a:rPr lang="en-CA" smtClean="0"/>
              <a:t>Ciptaan &lt;-&gt; ciptaan (horizontal)</a:t>
            </a:r>
          </a:p>
          <a:p>
            <a:pPr eaLnBrk="1" hangingPunct="1"/>
            <a:r>
              <a:rPr lang="en-CA" smtClean="0"/>
              <a:t>Konsekuensi</a:t>
            </a:r>
          </a:p>
          <a:p>
            <a:pPr lvl="1" eaLnBrk="1" hangingPunct="1"/>
            <a:r>
              <a:rPr lang="en-US" smtClean="0"/>
              <a:t>Bagaimana kejatuhan mempengaruhi __________?</a:t>
            </a:r>
          </a:p>
          <a:p>
            <a:pPr lvl="1" eaLnBrk="1" hangingPunct="1"/>
            <a:r>
              <a:rPr lang="en-CA" smtClean="0"/>
              <a:t>Bagaimana penebusan Kristus mempengaruhi __________?</a:t>
            </a:r>
            <a:endParaRPr lang="en-US" smtClean="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ChangeArrowheads="1"/>
          </p:cNvSpPr>
          <p:nvPr/>
        </p:nvSpPr>
        <p:spPr bwMode="auto">
          <a:xfrm>
            <a:off x="0" y="1698625"/>
            <a:ext cx="9144000" cy="0"/>
          </a:xfrm>
          <a:prstGeom prst="rect">
            <a:avLst/>
          </a:prstGeom>
          <a:noFill/>
          <a:ln w="9525">
            <a:noFill/>
            <a:miter lim="800000"/>
            <a:headEnd/>
            <a:tailEnd/>
          </a:ln>
        </p:spPr>
        <p:txBody>
          <a:bodyPr wrap="none" anchor="ctr">
            <a:spAutoFit/>
          </a:bodyPr>
          <a:lstStyle/>
          <a:p>
            <a:endParaRPr lang="en-US"/>
          </a:p>
        </p:txBody>
      </p:sp>
      <p:sp>
        <p:nvSpPr>
          <p:cNvPr id="155651" name="AutoShape 3"/>
          <p:cNvSpPr>
            <a:spLocks noChangeAspect="1" noChangeArrowheads="1" noTextEdit="1"/>
          </p:cNvSpPr>
          <p:nvPr/>
        </p:nvSpPr>
        <p:spPr bwMode="auto">
          <a:xfrm>
            <a:off x="755650" y="765175"/>
            <a:ext cx="7677150" cy="4573588"/>
          </a:xfrm>
          <a:prstGeom prst="rect">
            <a:avLst/>
          </a:prstGeom>
          <a:noFill/>
          <a:ln w="9525">
            <a:noFill/>
            <a:miter lim="800000"/>
            <a:headEnd/>
            <a:tailEnd/>
          </a:ln>
        </p:spPr>
        <p:txBody>
          <a:bodyPr/>
          <a:lstStyle/>
          <a:p>
            <a:endParaRPr lang="en-US"/>
          </a:p>
        </p:txBody>
      </p:sp>
      <p:sp>
        <p:nvSpPr>
          <p:cNvPr id="296964" name="Oval 4"/>
          <p:cNvSpPr>
            <a:spLocks noChangeArrowheads="1"/>
          </p:cNvSpPr>
          <p:nvPr/>
        </p:nvSpPr>
        <p:spPr bwMode="auto">
          <a:xfrm>
            <a:off x="919163" y="765175"/>
            <a:ext cx="7513637" cy="4572000"/>
          </a:xfrm>
          <a:prstGeom prst="ellipse">
            <a:avLst/>
          </a:prstGeom>
          <a:solidFill>
            <a:srgbClr val="FFFFFF"/>
          </a:solidFill>
          <a:ln w="9525">
            <a:solidFill>
              <a:srgbClr val="000000"/>
            </a:solidFill>
            <a:round/>
            <a:headEnd/>
            <a:tailEnd/>
          </a:ln>
        </p:spPr>
        <p:txBody>
          <a:bodyPr/>
          <a:lstStyle/>
          <a:p>
            <a:pPr algn="ctr"/>
            <a:r>
              <a:rPr lang="en-CA" sz="2400" b="1">
                <a:solidFill>
                  <a:srgbClr val="B1003A"/>
                </a:solidFill>
                <a:cs typeface="Times New Roman" pitchFamily="18" charset="0"/>
              </a:rPr>
              <a:t>SUCI</a:t>
            </a:r>
            <a:endParaRPr lang="en-CA" sz="1000" b="1">
              <a:solidFill>
                <a:srgbClr val="B1003A"/>
              </a:solidFill>
            </a:endParaRPr>
          </a:p>
          <a:p>
            <a:pPr algn="ctr" eaLnBrk="0" hangingPunct="0"/>
            <a:r>
              <a:rPr lang="en-CA" sz="2000" b="1">
                <a:solidFill>
                  <a:srgbClr val="B1003A"/>
                </a:solidFill>
                <a:cs typeface="Times New Roman" pitchFamily="18" charset="0"/>
              </a:rPr>
              <a:t>Hal-hal yang spiritual, kekal, dan tidak berubah, berada di alam atas Allah di surga</a:t>
            </a:r>
            <a:endParaRPr lang="en-CA" sz="2000" b="1">
              <a:solidFill>
                <a:srgbClr val="B1003A"/>
              </a:solidFill>
            </a:endParaRPr>
          </a:p>
        </p:txBody>
      </p:sp>
      <p:sp>
        <p:nvSpPr>
          <p:cNvPr id="155653" name="Line 5"/>
          <p:cNvSpPr>
            <a:spLocks noChangeShapeType="1"/>
          </p:cNvSpPr>
          <p:nvPr/>
        </p:nvSpPr>
        <p:spPr bwMode="auto">
          <a:xfrm>
            <a:off x="919163" y="3214688"/>
            <a:ext cx="7513637" cy="0"/>
          </a:xfrm>
          <a:prstGeom prst="line">
            <a:avLst/>
          </a:prstGeom>
          <a:noFill/>
          <a:ln w="9525">
            <a:solidFill>
              <a:srgbClr val="000000"/>
            </a:solidFill>
            <a:prstDash val="dash"/>
            <a:round/>
            <a:headEnd/>
            <a:tailEnd/>
          </a:ln>
        </p:spPr>
        <p:txBody>
          <a:bodyPr/>
          <a:lstStyle/>
          <a:p>
            <a:endParaRPr lang="en-US"/>
          </a:p>
        </p:txBody>
      </p:sp>
      <p:sp>
        <p:nvSpPr>
          <p:cNvPr id="296966" name="Text Box 6"/>
          <p:cNvSpPr txBox="1">
            <a:spLocks noChangeArrowheads="1"/>
          </p:cNvSpPr>
          <p:nvPr/>
        </p:nvSpPr>
        <p:spPr bwMode="auto">
          <a:xfrm>
            <a:off x="1735138" y="3379788"/>
            <a:ext cx="6043612" cy="1958975"/>
          </a:xfrm>
          <a:prstGeom prst="rect">
            <a:avLst/>
          </a:prstGeom>
          <a:noFill/>
          <a:ln w="9525">
            <a:noFill/>
            <a:miter lim="800000"/>
            <a:headEnd/>
            <a:tailEnd/>
          </a:ln>
        </p:spPr>
        <p:txBody>
          <a:bodyPr/>
          <a:lstStyle/>
          <a:p>
            <a:pPr algn="ctr"/>
            <a:r>
              <a:rPr lang="en-CA" sz="2400" b="1">
                <a:solidFill>
                  <a:srgbClr val="B1003A"/>
                </a:solidFill>
                <a:cs typeface="Times New Roman" pitchFamily="18" charset="0"/>
              </a:rPr>
              <a:t>SEKULER</a:t>
            </a:r>
            <a:endParaRPr lang="en-CA" sz="1000" b="1">
              <a:solidFill>
                <a:srgbClr val="B1003A"/>
              </a:solidFill>
            </a:endParaRPr>
          </a:p>
          <a:p>
            <a:pPr algn="ctr" eaLnBrk="0" hangingPunct="0"/>
            <a:r>
              <a:rPr lang="en-CA" sz="2000" b="1">
                <a:solidFill>
                  <a:srgbClr val="B1003A"/>
                </a:solidFill>
                <a:cs typeface="Times New Roman" pitchFamily="18" charset="0"/>
              </a:rPr>
              <a:t>Hal-hal yang fisik, terbatas, dan berubah, berada di alam bawah manusiadi bumi</a:t>
            </a:r>
            <a:endParaRPr lang="en-CA" sz="2000" b="1">
              <a:solidFill>
                <a:srgbClr val="B1003A"/>
              </a:solidFill>
            </a:endParaRPr>
          </a:p>
        </p:txBody>
      </p:sp>
      <p:sp>
        <p:nvSpPr>
          <p:cNvPr id="155655" name="Rectangle 13"/>
          <p:cNvSpPr>
            <a:spLocks noChangeArrowheads="1"/>
          </p:cNvSpPr>
          <p:nvPr/>
        </p:nvSpPr>
        <p:spPr bwMode="auto">
          <a:xfrm>
            <a:off x="3643313" y="6286500"/>
            <a:ext cx="5165725" cy="261938"/>
          </a:xfrm>
          <a:prstGeom prst="rect">
            <a:avLst/>
          </a:prstGeom>
          <a:noFill/>
          <a:ln w="9525">
            <a:noFill/>
            <a:miter lim="800000"/>
            <a:headEnd/>
            <a:tailEnd/>
          </a:ln>
        </p:spPr>
        <p:txBody>
          <a:bodyPr wrap="none" anchor="ctr">
            <a:spAutoFit/>
          </a:bodyPr>
          <a:lstStyle/>
          <a:p>
            <a:r>
              <a:rPr lang="en-GB" sz="1100">
                <a:cs typeface="Times New Roman" pitchFamily="18" charset="0"/>
              </a:rPr>
              <a:t>© Christian Overman, </a:t>
            </a:r>
            <a:r>
              <a:rPr lang="en-GB" sz="1100" i="1">
                <a:cs typeface="Times New Roman" pitchFamily="18" charset="0"/>
              </a:rPr>
              <a:t>Assumptions that affect our lives</a:t>
            </a:r>
            <a:r>
              <a:rPr lang="en-GB" sz="1100">
                <a:cs typeface="Times New Roman" pitchFamily="18" charset="0"/>
              </a:rPr>
              <a:t>, 1996, p. 181</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9696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696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96966">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696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3"/>
          <a:srcRect/>
          <a:stretch>
            <a:fillRect/>
          </a:stretch>
        </p:blipFill>
        <p:spPr bwMode="auto">
          <a:xfrm>
            <a:off x="925513" y="1125538"/>
            <a:ext cx="7291387" cy="5468937"/>
          </a:xfrm>
          <a:prstGeom prst="rect">
            <a:avLst/>
          </a:prstGeom>
          <a:noFill/>
          <a:ln w="9525">
            <a:noFill/>
            <a:miter lim="800000"/>
            <a:headEnd/>
            <a:tailEnd/>
          </a:ln>
        </p:spPr>
      </p:pic>
      <p:sp>
        <p:nvSpPr>
          <p:cNvPr id="30723" name="Text Box 3"/>
          <p:cNvSpPr txBox="1">
            <a:spLocks noChangeArrowheads="1"/>
          </p:cNvSpPr>
          <p:nvPr/>
        </p:nvSpPr>
        <p:spPr bwMode="auto">
          <a:xfrm>
            <a:off x="2484438" y="1989138"/>
            <a:ext cx="1727200" cy="519112"/>
          </a:xfrm>
          <a:prstGeom prst="rect">
            <a:avLst/>
          </a:prstGeom>
          <a:noFill/>
          <a:ln w="9525">
            <a:noFill/>
            <a:miter lim="800000"/>
            <a:headEnd/>
            <a:tailEnd/>
          </a:ln>
        </p:spPr>
        <p:txBody>
          <a:bodyPr>
            <a:spAutoFit/>
          </a:bodyPr>
          <a:lstStyle/>
          <a:p>
            <a:pPr algn="ctr">
              <a:spcBef>
                <a:spcPct val="50000"/>
              </a:spcBef>
            </a:pPr>
            <a:r>
              <a:rPr lang="en-CA" sz="2800" b="1">
                <a:solidFill>
                  <a:srgbClr val="E60033"/>
                </a:solidFill>
                <a:latin typeface="Verdana" pitchFamily="34" charset="0"/>
              </a:rPr>
              <a:t>Siapa?</a:t>
            </a:r>
            <a:endParaRPr lang="en-US" sz="2800" b="1">
              <a:solidFill>
                <a:srgbClr val="E60033"/>
              </a:solidFill>
              <a:latin typeface="Verdana" pitchFamily="34" charset="0"/>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AutoShape 2"/>
          <p:cNvSpPr>
            <a:spLocks noChangeAspect="1" noChangeArrowheads="1" noTextEdit="1"/>
          </p:cNvSpPr>
          <p:nvPr/>
        </p:nvSpPr>
        <p:spPr bwMode="auto">
          <a:xfrm>
            <a:off x="468313" y="765175"/>
            <a:ext cx="7956550" cy="4741863"/>
          </a:xfrm>
          <a:prstGeom prst="rect">
            <a:avLst/>
          </a:prstGeom>
          <a:noFill/>
          <a:ln w="9525">
            <a:noFill/>
            <a:miter lim="800000"/>
            <a:headEnd/>
            <a:tailEnd/>
          </a:ln>
        </p:spPr>
        <p:txBody>
          <a:bodyPr/>
          <a:lstStyle/>
          <a:p>
            <a:endParaRPr lang="en-US"/>
          </a:p>
        </p:txBody>
      </p:sp>
      <p:sp>
        <p:nvSpPr>
          <p:cNvPr id="156675" name="Oval 3"/>
          <p:cNvSpPr>
            <a:spLocks noChangeArrowheads="1"/>
          </p:cNvSpPr>
          <p:nvPr/>
        </p:nvSpPr>
        <p:spPr bwMode="auto">
          <a:xfrm>
            <a:off x="2160588" y="765175"/>
            <a:ext cx="4740275" cy="4740275"/>
          </a:xfrm>
          <a:prstGeom prst="ellipse">
            <a:avLst/>
          </a:prstGeom>
          <a:solidFill>
            <a:srgbClr val="FFFFFF"/>
          </a:solidFill>
          <a:ln w="9525">
            <a:solidFill>
              <a:srgbClr val="000000"/>
            </a:solidFill>
            <a:round/>
            <a:headEnd/>
            <a:tailEnd/>
          </a:ln>
        </p:spPr>
        <p:txBody>
          <a:bodyPr/>
          <a:lstStyle/>
          <a:p>
            <a:endParaRPr lang="en-US"/>
          </a:p>
        </p:txBody>
      </p:sp>
      <p:sp>
        <p:nvSpPr>
          <p:cNvPr id="156676" name="Text Box 4"/>
          <p:cNvSpPr txBox="1">
            <a:spLocks noChangeArrowheads="1"/>
          </p:cNvSpPr>
          <p:nvPr/>
        </p:nvSpPr>
        <p:spPr bwMode="auto">
          <a:xfrm>
            <a:off x="3176588" y="933450"/>
            <a:ext cx="1355725" cy="4495800"/>
          </a:xfrm>
          <a:prstGeom prst="rect">
            <a:avLst/>
          </a:prstGeom>
          <a:noFill/>
          <a:ln w="9525">
            <a:noFill/>
            <a:miter lim="800000"/>
            <a:headEnd/>
            <a:tailEnd/>
          </a:ln>
        </p:spPr>
        <p:txBody>
          <a:bodyPr rIns="0"/>
          <a:lstStyle/>
          <a:p>
            <a:pPr algn="r"/>
            <a:r>
              <a:rPr lang="en-CA" sz="2000" b="1">
                <a:solidFill>
                  <a:srgbClr val="B1003A"/>
                </a:solidFill>
                <a:cs typeface="Times New Roman" pitchFamily="18" charset="0"/>
              </a:rPr>
              <a:t>Ger</a:t>
            </a:r>
            <a:endParaRPr lang="en-CA" sz="1200" b="1">
              <a:solidFill>
                <a:srgbClr val="B1003A"/>
              </a:solidFill>
            </a:endParaRPr>
          </a:p>
          <a:p>
            <a:pPr algn="r" eaLnBrk="0" hangingPunct="0"/>
            <a:r>
              <a:rPr lang="en-CA" sz="2000" b="1">
                <a:solidFill>
                  <a:srgbClr val="B1003A"/>
                </a:solidFill>
                <a:cs typeface="Times New Roman" pitchFamily="18" charset="0"/>
              </a:rPr>
              <a:t>Sek</a:t>
            </a:r>
            <a:endParaRPr lang="en-CA" sz="1200" b="1">
              <a:solidFill>
                <a:srgbClr val="B1003A"/>
              </a:solidFill>
            </a:endParaRPr>
          </a:p>
          <a:p>
            <a:pPr algn="r" eaLnBrk="0" hangingPunct="0"/>
            <a:r>
              <a:rPr lang="en-CA" sz="2000" b="1">
                <a:solidFill>
                  <a:srgbClr val="B1003A"/>
                </a:solidFill>
                <a:cs typeface="Times New Roman" pitchFamily="18" charset="0"/>
              </a:rPr>
              <a:t>Se</a:t>
            </a:r>
            <a:endParaRPr lang="en-CA" sz="1200" b="1">
              <a:solidFill>
                <a:srgbClr val="B1003A"/>
              </a:solidFill>
            </a:endParaRPr>
          </a:p>
          <a:p>
            <a:pPr algn="r" eaLnBrk="0" hangingPunct="0"/>
            <a:r>
              <a:rPr lang="en-CA" sz="2000" b="1">
                <a:solidFill>
                  <a:srgbClr val="B1003A"/>
                </a:solidFill>
                <a:cs typeface="Times New Roman" pitchFamily="18" charset="0"/>
              </a:rPr>
              <a:t>Rum</a:t>
            </a:r>
            <a:endParaRPr lang="en-CA" sz="1200" b="1">
              <a:solidFill>
                <a:srgbClr val="B1003A"/>
              </a:solidFill>
            </a:endParaRPr>
          </a:p>
          <a:p>
            <a:pPr algn="r" eaLnBrk="0" hangingPunct="0"/>
            <a:r>
              <a:rPr lang="en-CA" sz="2000" b="1">
                <a:solidFill>
                  <a:srgbClr val="B1003A"/>
                </a:solidFill>
                <a:cs typeface="Times New Roman" pitchFamily="18" charset="0"/>
              </a:rPr>
              <a:t>Mu</a:t>
            </a:r>
            <a:endParaRPr lang="en-CA" sz="1200" b="1">
              <a:solidFill>
                <a:srgbClr val="B1003A"/>
              </a:solidFill>
            </a:endParaRPr>
          </a:p>
          <a:p>
            <a:pPr algn="r" eaLnBrk="0" hangingPunct="0"/>
            <a:r>
              <a:rPr lang="en-CA" sz="2000" b="1">
                <a:solidFill>
                  <a:srgbClr val="B1003A"/>
                </a:solidFill>
                <a:cs typeface="Times New Roman" pitchFamily="18" charset="0"/>
              </a:rPr>
              <a:t>Dra</a:t>
            </a:r>
            <a:endParaRPr lang="en-CA" sz="1200" b="1">
              <a:solidFill>
                <a:srgbClr val="B1003A"/>
              </a:solidFill>
            </a:endParaRPr>
          </a:p>
          <a:p>
            <a:pPr algn="r" eaLnBrk="0" hangingPunct="0"/>
            <a:r>
              <a:rPr lang="en-CA" sz="2000" b="1">
                <a:solidFill>
                  <a:srgbClr val="B1003A"/>
                </a:solidFill>
                <a:cs typeface="Times New Roman" pitchFamily="18" charset="0"/>
              </a:rPr>
              <a:t>Olah</a:t>
            </a:r>
            <a:endParaRPr lang="en-CA" sz="1200" b="1">
              <a:solidFill>
                <a:srgbClr val="B1003A"/>
              </a:solidFill>
            </a:endParaRPr>
          </a:p>
          <a:p>
            <a:pPr algn="r" eaLnBrk="0" hangingPunct="0"/>
            <a:r>
              <a:rPr lang="en-CA" sz="2000" b="1">
                <a:solidFill>
                  <a:srgbClr val="B1003A"/>
                </a:solidFill>
                <a:cs typeface="Times New Roman" pitchFamily="18" charset="0"/>
              </a:rPr>
              <a:t>Bis</a:t>
            </a:r>
            <a:endParaRPr lang="en-CA" sz="1200" b="1">
              <a:solidFill>
                <a:srgbClr val="B1003A"/>
              </a:solidFill>
            </a:endParaRPr>
          </a:p>
          <a:p>
            <a:pPr algn="r" eaLnBrk="0" hangingPunct="0"/>
            <a:r>
              <a:rPr lang="en-CA" sz="2000" b="1">
                <a:solidFill>
                  <a:srgbClr val="B1003A"/>
                </a:solidFill>
                <a:cs typeface="Times New Roman" pitchFamily="18" charset="0"/>
              </a:rPr>
              <a:t>Hu</a:t>
            </a:r>
            <a:endParaRPr lang="en-CA" sz="1200" b="1">
              <a:solidFill>
                <a:srgbClr val="B1003A"/>
              </a:solidFill>
            </a:endParaRPr>
          </a:p>
          <a:p>
            <a:pPr algn="r" eaLnBrk="0" hangingPunct="0"/>
            <a:r>
              <a:rPr lang="en-CA" sz="2000" b="1">
                <a:solidFill>
                  <a:srgbClr val="B1003A"/>
                </a:solidFill>
                <a:cs typeface="Times New Roman" pitchFamily="18" charset="0"/>
              </a:rPr>
              <a:t>Bur</a:t>
            </a:r>
            <a:endParaRPr lang="en-CA" sz="1200" b="1">
              <a:solidFill>
                <a:srgbClr val="B1003A"/>
              </a:solidFill>
            </a:endParaRPr>
          </a:p>
          <a:p>
            <a:pPr algn="r" eaLnBrk="0" hangingPunct="0"/>
            <a:r>
              <a:rPr lang="en-CA" sz="2000" b="1">
                <a:solidFill>
                  <a:srgbClr val="B1003A"/>
                </a:solidFill>
                <a:cs typeface="Times New Roman" pitchFamily="18" charset="0"/>
              </a:rPr>
              <a:t>Agrik</a:t>
            </a:r>
            <a:endParaRPr lang="en-CA" sz="1200" b="1">
              <a:solidFill>
                <a:srgbClr val="B1003A"/>
              </a:solidFill>
            </a:endParaRPr>
          </a:p>
          <a:p>
            <a:pPr algn="r" eaLnBrk="0" hangingPunct="0"/>
            <a:r>
              <a:rPr lang="en-CA" sz="2000" b="1">
                <a:solidFill>
                  <a:srgbClr val="B1003A"/>
                </a:solidFill>
                <a:cs typeface="Times New Roman" pitchFamily="18" charset="0"/>
              </a:rPr>
              <a:t>Se</a:t>
            </a:r>
            <a:endParaRPr lang="en-CA" sz="1200" b="1">
              <a:solidFill>
                <a:srgbClr val="B1003A"/>
              </a:solidFill>
            </a:endParaRPr>
          </a:p>
          <a:p>
            <a:pPr algn="r" eaLnBrk="0" hangingPunct="0"/>
            <a:r>
              <a:rPr lang="en-CA" sz="2000" b="1">
                <a:solidFill>
                  <a:srgbClr val="B1003A"/>
                </a:solidFill>
                <a:cs typeface="Times New Roman" pitchFamily="18" charset="0"/>
              </a:rPr>
              <a:t>Kedok</a:t>
            </a:r>
            <a:endParaRPr lang="en-CA" sz="1200" b="1">
              <a:solidFill>
                <a:srgbClr val="B1003A"/>
              </a:solidFill>
            </a:endParaRPr>
          </a:p>
          <a:p>
            <a:pPr algn="r" eaLnBrk="0" hangingPunct="0"/>
            <a:r>
              <a:rPr lang="en-CA" sz="2000" b="1">
                <a:solidFill>
                  <a:srgbClr val="B1003A"/>
                </a:solidFill>
              </a:rPr>
              <a:t>Meng</a:t>
            </a:r>
          </a:p>
        </p:txBody>
      </p:sp>
      <p:sp>
        <p:nvSpPr>
          <p:cNvPr id="156677" name="Text Box 5"/>
          <p:cNvSpPr txBox="1">
            <a:spLocks noChangeArrowheads="1"/>
          </p:cNvSpPr>
          <p:nvPr/>
        </p:nvSpPr>
        <p:spPr bwMode="auto">
          <a:xfrm>
            <a:off x="4532313" y="933450"/>
            <a:ext cx="1352550" cy="4495800"/>
          </a:xfrm>
          <a:prstGeom prst="rect">
            <a:avLst/>
          </a:prstGeom>
          <a:noFill/>
          <a:ln w="9525">
            <a:noFill/>
            <a:miter lim="800000"/>
            <a:headEnd/>
            <a:tailEnd/>
          </a:ln>
        </p:spPr>
        <p:txBody>
          <a:bodyPr lIns="0"/>
          <a:lstStyle/>
          <a:p>
            <a:r>
              <a:rPr lang="en-CA" sz="2000" b="1">
                <a:solidFill>
                  <a:srgbClr val="B1003A"/>
                </a:solidFill>
                <a:cs typeface="Times New Roman" pitchFamily="18" charset="0"/>
              </a:rPr>
              <a:t>eja</a:t>
            </a:r>
            <a:endParaRPr lang="en-CA" sz="1200" b="1">
              <a:solidFill>
                <a:srgbClr val="B1003A"/>
              </a:solidFill>
            </a:endParaRPr>
          </a:p>
          <a:p>
            <a:pPr eaLnBrk="0" hangingPunct="0"/>
            <a:r>
              <a:rPr lang="en-CA" sz="2000" b="1">
                <a:solidFill>
                  <a:srgbClr val="B1003A"/>
                </a:solidFill>
                <a:cs typeface="Times New Roman" pitchFamily="18" charset="0"/>
              </a:rPr>
              <a:t>olah</a:t>
            </a:r>
            <a:endParaRPr lang="en-CA" sz="1200" b="1">
              <a:solidFill>
                <a:srgbClr val="B1003A"/>
              </a:solidFill>
            </a:endParaRPr>
          </a:p>
          <a:p>
            <a:pPr eaLnBrk="0" hangingPunct="0"/>
            <a:r>
              <a:rPr lang="en-CA" sz="2000" b="1">
                <a:solidFill>
                  <a:srgbClr val="B1003A"/>
                </a:solidFill>
                <a:cs typeface="Times New Roman" pitchFamily="18" charset="0"/>
              </a:rPr>
              <a:t>ni</a:t>
            </a:r>
            <a:endParaRPr lang="en-CA" sz="1200" b="1">
              <a:solidFill>
                <a:srgbClr val="B1003A"/>
              </a:solidFill>
            </a:endParaRPr>
          </a:p>
          <a:p>
            <a:pPr eaLnBrk="0" hangingPunct="0"/>
            <a:r>
              <a:rPr lang="en-CA" sz="2000" b="1">
                <a:solidFill>
                  <a:srgbClr val="B1003A"/>
                </a:solidFill>
                <a:cs typeface="Times New Roman" pitchFamily="18" charset="0"/>
              </a:rPr>
              <a:t>ah</a:t>
            </a:r>
            <a:endParaRPr lang="en-CA" sz="1200" b="1">
              <a:solidFill>
                <a:srgbClr val="B1003A"/>
              </a:solidFill>
            </a:endParaRPr>
          </a:p>
          <a:p>
            <a:pPr eaLnBrk="0" hangingPunct="0"/>
            <a:r>
              <a:rPr lang="en-CA" sz="2000" b="1">
                <a:solidFill>
                  <a:srgbClr val="B1003A"/>
                </a:solidFill>
                <a:cs typeface="Times New Roman" pitchFamily="18" charset="0"/>
              </a:rPr>
              <a:t>sik</a:t>
            </a:r>
            <a:endParaRPr lang="en-CA" sz="1200" b="1">
              <a:solidFill>
                <a:srgbClr val="B1003A"/>
              </a:solidFill>
            </a:endParaRPr>
          </a:p>
          <a:p>
            <a:pPr eaLnBrk="0" hangingPunct="0"/>
            <a:r>
              <a:rPr lang="en-CA" sz="2000" b="1">
                <a:solidFill>
                  <a:srgbClr val="B1003A"/>
                </a:solidFill>
                <a:cs typeface="Times New Roman" pitchFamily="18" charset="0"/>
              </a:rPr>
              <a:t>ma</a:t>
            </a:r>
            <a:endParaRPr lang="en-CA" sz="1200" b="1">
              <a:solidFill>
                <a:srgbClr val="B1003A"/>
              </a:solidFill>
            </a:endParaRPr>
          </a:p>
          <a:p>
            <a:pPr eaLnBrk="0" hangingPunct="0"/>
            <a:r>
              <a:rPr lang="en-CA" sz="2000" b="1">
                <a:solidFill>
                  <a:srgbClr val="B1003A"/>
                </a:solidFill>
                <a:cs typeface="Times New Roman" pitchFamily="18" charset="0"/>
              </a:rPr>
              <a:t>raga</a:t>
            </a:r>
            <a:endParaRPr lang="en-CA" sz="1200" b="1">
              <a:solidFill>
                <a:srgbClr val="B1003A"/>
              </a:solidFill>
            </a:endParaRPr>
          </a:p>
          <a:p>
            <a:pPr eaLnBrk="0" hangingPunct="0"/>
            <a:r>
              <a:rPr lang="en-CA" sz="2000" b="1">
                <a:solidFill>
                  <a:srgbClr val="B1003A"/>
                </a:solidFill>
                <a:cs typeface="Times New Roman" pitchFamily="18" charset="0"/>
              </a:rPr>
              <a:t>nis</a:t>
            </a:r>
            <a:endParaRPr lang="en-CA" sz="1200" b="1">
              <a:solidFill>
                <a:srgbClr val="B1003A"/>
              </a:solidFill>
            </a:endParaRPr>
          </a:p>
          <a:p>
            <a:pPr eaLnBrk="0" hangingPunct="0"/>
            <a:r>
              <a:rPr lang="en-CA" sz="2000" b="1">
                <a:solidFill>
                  <a:srgbClr val="B1003A"/>
                </a:solidFill>
                <a:cs typeface="Times New Roman" pitchFamily="18" charset="0"/>
              </a:rPr>
              <a:t>kum</a:t>
            </a:r>
            <a:endParaRPr lang="en-CA" sz="1200" b="1">
              <a:solidFill>
                <a:srgbClr val="B1003A"/>
              </a:solidFill>
            </a:endParaRPr>
          </a:p>
          <a:p>
            <a:pPr eaLnBrk="0" hangingPunct="0"/>
            <a:r>
              <a:rPr lang="en-CA" sz="2000" b="1">
                <a:solidFill>
                  <a:srgbClr val="B1003A"/>
                </a:solidFill>
                <a:cs typeface="Times New Roman" pitchFamily="18" charset="0"/>
              </a:rPr>
              <a:t>uh</a:t>
            </a:r>
            <a:endParaRPr lang="en-CA" sz="1200" b="1">
              <a:solidFill>
                <a:srgbClr val="B1003A"/>
              </a:solidFill>
            </a:endParaRPr>
          </a:p>
          <a:p>
            <a:pPr eaLnBrk="0" hangingPunct="0"/>
            <a:r>
              <a:rPr lang="en-CA" sz="2000" b="1">
                <a:solidFill>
                  <a:srgbClr val="B1003A"/>
                </a:solidFill>
                <a:cs typeface="Times New Roman" pitchFamily="18" charset="0"/>
              </a:rPr>
              <a:t>ultur</a:t>
            </a:r>
            <a:endParaRPr lang="en-CA" sz="1200" b="1">
              <a:solidFill>
                <a:srgbClr val="B1003A"/>
              </a:solidFill>
            </a:endParaRPr>
          </a:p>
          <a:p>
            <a:pPr eaLnBrk="0" hangingPunct="0"/>
            <a:r>
              <a:rPr lang="en-CA" sz="2000" b="1">
                <a:solidFill>
                  <a:srgbClr val="B1003A"/>
                </a:solidFill>
                <a:cs typeface="Times New Roman" pitchFamily="18" charset="0"/>
              </a:rPr>
              <a:t>ks</a:t>
            </a:r>
            <a:endParaRPr lang="en-CA" sz="1200" b="1">
              <a:solidFill>
                <a:srgbClr val="B1003A"/>
              </a:solidFill>
            </a:endParaRPr>
          </a:p>
          <a:p>
            <a:pPr eaLnBrk="0" hangingPunct="0"/>
            <a:r>
              <a:rPr lang="en-CA" sz="2000" b="1">
                <a:solidFill>
                  <a:srgbClr val="B1003A"/>
                </a:solidFill>
                <a:cs typeface="Times New Roman" pitchFamily="18" charset="0"/>
              </a:rPr>
              <a:t>teran</a:t>
            </a:r>
          </a:p>
          <a:p>
            <a:pPr eaLnBrk="0" hangingPunct="0"/>
            <a:r>
              <a:rPr lang="en-CA" sz="2000" b="1">
                <a:solidFill>
                  <a:srgbClr val="B1003A"/>
                </a:solidFill>
                <a:cs typeface="Times New Roman" pitchFamily="18" charset="0"/>
              </a:rPr>
              <a:t>ajar</a:t>
            </a:r>
            <a:endParaRPr lang="en-CA" sz="2800" b="1">
              <a:solidFill>
                <a:srgbClr val="B1003A"/>
              </a:solidFill>
            </a:endParaRPr>
          </a:p>
        </p:txBody>
      </p:sp>
      <p:sp>
        <p:nvSpPr>
          <p:cNvPr id="301062" name="Text Box 6"/>
          <p:cNvSpPr txBox="1">
            <a:spLocks noChangeArrowheads="1"/>
          </p:cNvSpPr>
          <p:nvPr/>
        </p:nvSpPr>
        <p:spPr bwMode="auto">
          <a:xfrm>
            <a:off x="395288" y="1989138"/>
            <a:ext cx="1404937" cy="2366962"/>
          </a:xfrm>
          <a:prstGeom prst="rect">
            <a:avLst/>
          </a:prstGeom>
          <a:noFill/>
          <a:ln w="9525">
            <a:noFill/>
            <a:miter lim="800000"/>
            <a:headEnd/>
            <a:tailEnd/>
          </a:ln>
        </p:spPr>
        <p:txBody>
          <a:bodyPr/>
          <a:lstStyle/>
          <a:p>
            <a:pPr algn="ctr"/>
            <a:r>
              <a:rPr lang="en-CA" sz="2400">
                <a:cs typeface="Times New Roman" pitchFamily="18" charset="0"/>
              </a:rPr>
              <a:t>Dalam konflik dengan desain Allah</a:t>
            </a:r>
            <a:endParaRPr lang="en-CA" sz="1200"/>
          </a:p>
          <a:p>
            <a:pPr algn="ctr" eaLnBrk="0" hangingPunct="0"/>
            <a:r>
              <a:rPr lang="en-CA" sz="2400">
                <a:cs typeface="Times New Roman" pitchFamily="18" charset="0"/>
              </a:rPr>
              <a:t>(“jahat”)</a:t>
            </a:r>
            <a:endParaRPr lang="en-CA" sz="2800"/>
          </a:p>
        </p:txBody>
      </p:sp>
      <p:sp>
        <p:nvSpPr>
          <p:cNvPr id="301063" name="Text Box 7"/>
          <p:cNvSpPr txBox="1">
            <a:spLocks noChangeArrowheads="1"/>
          </p:cNvSpPr>
          <p:nvPr/>
        </p:nvSpPr>
        <p:spPr bwMode="auto">
          <a:xfrm>
            <a:off x="7308850" y="1989138"/>
            <a:ext cx="1620838" cy="2376487"/>
          </a:xfrm>
          <a:prstGeom prst="rect">
            <a:avLst/>
          </a:prstGeom>
          <a:noFill/>
          <a:ln w="9525">
            <a:noFill/>
            <a:miter lim="800000"/>
            <a:headEnd/>
            <a:tailEnd/>
          </a:ln>
        </p:spPr>
        <p:txBody>
          <a:bodyPr/>
          <a:lstStyle/>
          <a:p>
            <a:pPr algn="ctr"/>
            <a:r>
              <a:rPr lang="en-CA" sz="2400">
                <a:cs typeface="Times New Roman" pitchFamily="18" charset="0"/>
              </a:rPr>
              <a:t>Sesuai dengan desain Allah</a:t>
            </a:r>
            <a:endParaRPr lang="en-CA" sz="1200"/>
          </a:p>
          <a:p>
            <a:pPr algn="ctr" eaLnBrk="0" hangingPunct="0"/>
            <a:r>
              <a:rPr lang="en-CA" sz="2400">
                <a:cs typeface="Times New Roman" pitchFamily="18" charset="0"/>
              </a:rPr>
              <a:t>(“baik”)</a:t>
            </a:r>
            <a:endParaRPr lang="en-CA" sz="2800"/>
          </a:p>
        </p:txBody>
      </p:sp>
      <p:sp>
        <p:nvSpPr>
          <p:cNvPr id="301064" name="Line 8"/>
          <p:cNvSpPr>
            <a:spLocks noChangeShapeType="1"/>
          </p:cNvSpPr>
          <p:nvPr/>
        </p:nvSpPr>
        <p:spPr bwMode="auto">
          <a:xfrm>
            <a:off x="6562725" y="3135313"/>
            <a:ext cx="677863" cy="0"/>
          </a:xfrm>
          <a:prstGeom prst="line">
            <a:avLst/>
          </a:prstGeom>
          <a:noFill/>
          <a:ln w="76200">
            <a:solidFill>
              <a:srgbClr val="FF0000"/>
            </a:solidFill>
            <a:round/>
            <a:headEnd/>
            <a:tailEnd type="triangle" w="med" len="med"/>
          </a:ln>
        </p:spPr>
        <p:txBody>
          <a:bodyPr/>
          <a:lstStyle/>
          <a:p>
            <a:endParaRPr lang="en-US"/>
          </a:p>
        </p:txBody>
      </p:sp>
      <p:sp>
        <p:nvSpPr>
          <p:cNvPr id="301065" name="Line 9"/>
          <p:cNvSpPr>
            <a:spLocks noChangeShapeType="1"/>
          </p:cNvSpPr>
          <p:nvPr/>
        </p:nvSpPr>
        <p:spPr bwMode="auto">
          <a:xfrm flipH="1">
            <a:off x="1822450" y="3135313"/>
            <a:ext cx="676275" cy="0"/>
          </a:xfrm>
          <a:prstGeom prst="line">
            <a:avLst/>
          </a:prstGeom>
          <a:noFill/>
          <a:ln w="76200">
            <a:solidFill>
              <a:srgbClr val="FF0000"/>
            </a:solidFill>
            <a:round/>
            <a:headEnd/>
            <a:tailEnd type="triangle" w="med" len="med"/>
          </a:ln>
        </p:spPr>
        <p:txBody>
          <a:bodyPr/>
          <a:lstStyle/>
          <a:p>
            <a:endParaRPr lang="en-US"/>
          </a:p>
        </p:txBody>
      </p:sp>
      <p:sp>
        <p:nvSpPr>
          <p:cNvPr id="156682" name="Line 10"/>
          <p:cNvSpPr>
            <a:spLocks noChangeShapeType="1"/>
          </p:cNvSpPr>
          <p:nvPr/>
        </p:nvSpPr>
        <p:spPr bwMode="auto">
          <a:xfrm>
            <a:off x="4529138" y="771525"/>
            <a:ext cx="14287" cy="4722813"/>
          </a:xfrm>
          <a:prstGeom prst="line">
            <a:avLst/>
          </a:prstGeom>
          <a:noFill/>
          <a:ln w="25400">
            <a:solidFill>
              <a:srgbClr val="000000"/>
            </a:solidFill>
            <a:prstDash val="dash"/>
            <a:round/>
            <a:headEnd/>
            <a:tailEnd/>
          </a:ln>
        </p:spPr>
        <p:txBody>
          <a:bodyPr/>
          <a:lstStyle/>
          <a:p>
            <a:endParaRPr lang="en-US"/>
          </a:p>
        </p:txBody>
      </p:sp>
      <p:sp>
        <p:nvSpPr>
          <p:cNvPr id="156683" name="Rectangle 11"/>
          <p:cNvSpPr>
            <a:spLocks noChangeArrowheads="1"/>
          </p:cNvSpPr>
          <p:nvPr/>
        </p:nvSpPr>
        <p:spPr bwMode="auto">
          <a:xfrm>
            <a:off x="0" y="1698625"/>
            <a:ext cx="9144000" cy="0"/>
          </a:xfrm>
          <a:prstGeom prst="rect">
            <a:avLst/>
          </a:prstGeom>
          <a:noFill/>
          <a:ln w="9525">
            <a:noFill/>
            <a:miter lim="800000"/>
            <a:headEnd/>
            <a:tailEnd/>
          </a:ln>
        </p:spPr>
        <p:txBody>
          <a:bodyPr wrap="none" anchor="ctr">
            <a:spAutoFit/>
          </a:bodyPr>
          <a:lstStyle/>
          <a:p>
            <a:endParaRPr lang="en-US"/>
          </a:p>
        </p:txBody>
      </p:sp>
      <p:sp>
        <p:nvSpPr>
          <p:cNvPr id="156684" name="Rectangle 12"/>
          <p:cNvSpPr>
            <a:spLocks noChangeArrowheads="1"/>
          </p:cNvSpPr>
          <p:nvPr/>
        </p:nvSpPr>
        <p:spPr bwMode="auto">
          <a:xfrm>
            <a:off x="0" y="1698625"/>
            <a:ext cx="9144000" cy="0"/>
          </a:xfrm>
          <a:prstGeom prst="rect">
            <a:avLst/>
          </a:prstGeom>
          <a:noFill/>
          <a:ln w="9525">
            <a:noFill/>
            <a:miter lim="800000"/>
            <a:headEnd/>
            <a:tailEnd/>
          </a:ln>
        </p:spPr>
        <p:txBody>
          <a:bodyPr wrap="none" anchor="ctr">
            <a:spAutoFit/>
          </a:bodyPr>
          <a:lstStyle/>
          <a:p>
            <a:endParaRPr lang="en-US"/>
          </a:p>
        </p:txBody>
      </p:sp>
      <p:sp>
        <p:nvSpPr>
          <p:cNvPr id="156685" name="Rectangle 13"/>
          <p:cNvSpPr>
            <a:spLocks noChangeArrowheads="1"/>
          </p:cNvSpPr>
          <p:nvPr/>
        </p:nvSpPr>
        <p:spPr bwMode="auto">
          <a:xfrm>
            <a:off x="3643313" y="6286500"/>
            <a:ext cx="5165725" cy="261938"/>
          </a:xfrm>
          <a:prstGeom prst="rect">
            <a:avLst/>
          </a:prstGeom>
          <a:noFill/>
          <a:ln w="9525">
            <a:noFill/>
            <a:miter lim="800000"/>
            <a:headEnd/>
            <a:tailEnd/>
          </a:ln>
        </p:spPr>
        <p:txBody>
          <a:bodyPr wrap="none" anchor="ctr">
            <a:spAutoFit/>
          </a:bodyPr>
          <a:lstStyle/>
          <a:p>
            <a:r>
              <a:rPr lang="en-GB" sz="1100">
                <a:cs typeface="Times New Roman" pitchFamily="18" charset="0"/>
              </a:rPr>
              <a:t>© Christian Overman, </a:t>
            </a:r>
            <a:r>
              <a:rPr lang="en-GB" sz="1100" i="1">
                <a:cs typeface="Times New Roman" pitchFamily="18" charset="0"/>
              </a:rPr>
              <a:t>Assumptions that affect our lives</a:t>
            </a:r>
            <a:r>
              <a:rPr lang="en-GB" sz="1100">
                <a:cs typeface="Times New Roman" pitchFamily="18" charset="0"/>
              </a:rPr>
              <a:t>, 1996, p. 181</a:t>
            </a:r>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106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106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0106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10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62" grpId="0"/>
      <p:bldP spid="301063" grpId="0"/>
      <p:bldP spid="301064" grpId="0" animBg="1"/>
      <p:bldP spid="301065" grpId="0"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pPr eaLnBrk="1" hangingPunct="1"/>
            <a:r>
              <a:rPr lang="en-CA" smtClean="0"/>
              <a:t>Pemikiran </a:t>
            </a:r>
            <a:br>
              <a:rPr lang="en-CA" smtClean="0"/>
            </a:br>
            <a:r>
              <a:rPr lang="en-CA" smtClean="0"/>
              <a:t>Dua Jalur</a:t>
            </a:r>
            <a:endParaRPr lang="en-US" smtClean="0"/>
          </a:p>
        </p:txBody>
      </p:sp>
      <p:sp>
        <p:nvSpPr>
          <p:cNvPr id="299011" name="Rectangle 3"/>
          <p:cNvSpPr>
            <a:spLocks noGrp="1" noChangeArrowheads="1"/>
          </p:cNvSpPr>
          <p:nvPr>
            <p:ph type="body" sz="half" idx="1"/>
          </p:nvPr>
        </p:nvSpPr>
        <p:spPr>
          <a:xfrm>
            <a:off x="468313" y="1773238"/>
            <a:ext cx="1954212" cy="4606925"/>
          </a:xfrm>
        </p:spPr>
        <p:txBody>
          <a:bodyPr/>
          <a:lstStyle/>
          <a:p>
            <a:pPr eaLnBrk="1" hangingPunct="1">
              <a:buFontTx/>
              <a:buNone/>
            </a:pPr>
            <a:r>
              <a:rPr lang="en-CA" smtClean="0"/>
              <a:t>Jalur Sains</a:t>
            </a:r>
          </a:p>
          <a:p>
            <a:pPr eaLnBrk="1" hangingPunct="1"/>
            <a:r>
              <a:rPr lang="en-CA" smtClean="0"/>
              <a:t>Umum</a:t>
            </a:r>
          </a:p>
          <a:p>
            <a:pPr eaLnBrk="1" hangingPunct="1"/>
            <a:r>
              <a:rPr lang="en-CA" smtClean="0"/>
              <a:t>Natural</a:t>
            </a:r>
            <a:br>
              <a:rPr lang="en-CA" smtClean="0"/>
            </a:br>
            <a:endParaRPr lang="en-CA" smtClean="0"/>
          </a:p>
          <a:p>
            <a:pPr eaLnBrk="1" hangingPunct="1"/>
            <a:r>
              <a:rPr lang="en-US" smtClean="0"/>
              <a:t>Nalar</a:t>
            </a:r>
          </a:p>
        </p:txBody>
      </p:sp>
      <p:sp>
        <p:nvSpPr>
          <p:cNvPr id="299012" name="Rectangle 4"/>
          <p:cNvSpPr>
            <a:spLocks noGrp="1" noChangeArrowheads="1"/>
          </p:cNvSpPr>
          <p:nvPr>
            <p:ph type="body" sz="half" idx="2"/>
          </p:nvPr>
        </p:nvSpPr>
        <p:spPr>
          <a:xfrm>
            <a:off x="6804025" y="1773238"/>
            <a:ext cx="2089150" cy="4751387"/>
          </a:xfrm>
        </p:spPr>
        <p:txBody>
          <a:bodyPr/>
          <a:lstStyle/>
          <a:p>
            <a:pPr eaLnBrk="1" hangingPunct="1">
              <a:buFontTx/>
              <a:buNone/>
            </a:pPr>
            <a:r>
              <a:rPr lang="en-CA" smtClean="0"/>
              <a:t>Jalur Agama</a:t>
            </a:r>
          </a:p>
          <a:p>
            <a:pPr eaLnBrk="1" hangingPunct="1"/>
            <a:r>
              <a:rPr lang="en-CA" smtClean="0"/>
              <a:t>Pribadi</a:t>
            </a:r>
          </a:p>
          <a:p>
            <a:pPr eaLnBrk="1" hangingPunct="1"/>
            <a:r>
              <a:rPr lang="en-CA" smtClean="0"/>
              <a:t>Supra-</a:t>
            </a:r>
            <a:br>
              <a:rPr lang="en-CA" smtClean="0"/>
            </a:br>
            <a:r>
              <a:rPr lang="en-CA" smtClean="0"/>
              <a:t>natural</a:t>
            </a:r>
          </a:p>
          <a:p>
            <a:pPr eaLnBrk="1" hangingPunct="1"/>
            <a:r>
              <a:rPr lang="en-CA" smtClean="0"/>
              <a:t>Iman</a:t>
            </a:r>
            <a:endParaRPr lang="en-US" smtClean="0"/>
          </a:p>
        </p:txBody>
      </p:sp>
      <p:pic>
        <p:nvPicPr>
          <p:cNvPr id="158725" name="Picture 5" descr="j0201797"/>
          <p:cNvPicPr>
            <a:picLocks noChangeAspect="1" noChangeArrowheads="1"/>
          </p:cNvPicPr>
          <p:nvPr/>
        </p:nvPicPr>
        <p:blipFill>
          <a:blip r:embed="rId3"/>
          <a:srcRect/>
          <a:stretch>
            <a:fillRect/>
          </a:stretch>
        </p:blipFill>
        <p:spPr bwMode="auto">
          <a:xfrm>
            <a:off x="2700338" y="1773238"/>
            <a:ext cx="3830637" cy="47259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9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90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90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9012">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9011">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9011">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99012">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990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5890" name="Picture 2" descr="v shape - transparent - gold"/>
          <p:cNvPicPr>
            <a:picLocks noChangeAspect="1" noChangeArrowheads="1"/>
          </p:cNvPicPr>
          <p:nvPr/>
        </p:nvPicPr>
        <p:blipFill>
          <a:blip r:embed="rId3" cstate="screen"/>
          <a:srcRect/>
          <a:stretch>
            <a:fillRect/>
          </a:stretch>
        </p:blipFill>
        <p:spPr bwMode="auto">
          <a:xfrm>
            <a:off x="468313" y="1916113"/>
            <a:ext cx="8115300" cy="4427537"/>
          </a:xfrm>
          <a:prstGeom prst="rect">
            <a:avLst/>
          </a:prstGeom>
          <a:noFill/>
          <a:ln w="9525">
            <a:noFill/>
            <a:miter lim="800000"/>
            <a:headEnd/>
            <a:tailEnd/>
          </a:ln>
        </p:spPr>
      </p:pic>
      <p:sp>
        <p:nvSpPr>
          <p:cNvPr id="272387" name="Rectangle 3"/>
          <p:cNvSpPr>
            <a:spLocks noChangeAspect="1" noChangeArrowheads="1"/>
          </p:cNvSpPr>
          <p:nvPr/>
        </p:nvSpPr>
        <p:spPr bwMode="auto">
          <a:xfrm>
            <a:off x="323850" y="2708275"/>
            <a:ext cx="2303463" cy="404813"/>
          </a:xfrm>
          <a:prstGeom prst="rect">
            <a:avLst/>
          </a:prstGeom>
          <a:noFill/>
          <a:ln w="9525">
            <a:noFill/>
            <a:miter lim="800000"/>
            <a:headEnd/>
            <a:tailEnd/>
          </a:ln>
        </p:spPr>
        <p:txBody>
          <a:bodyPr lIns="0" tIns="0" rIns="0" bIns="0"/>
          <a:lstStyle/>
          <a:p>
            <a:r>
              <a:rPr lang="en-US" sz="2800" b="1">
                <a:latin typeface="Verdana" pitchFamily="34" charset="0"/>
              </a:rPr>
              <a:t>Refleksi</a:t>
            </a:r>
            <a:endParaRPr lang="en-CA" sz="2800">
              <a:latin typeface="Verdana" pitchFamily="34" charset="0"/>
            </a:endParaRPr>
          </a:p>
        </p:txBody>
      </p:sp>
      <p:sp>
        <p:nvSpPr>
          <p:cNvPr id="272388" name="Rectangle 4"/>
          <p:cNvSpPr>
            <a:spLocks noChangeAspect="1" noChangeArrowheads="1"/>
          </p:cNvSpPr>
          <p:nvPr/>
        </p:nvSpPr>
        <p:spPr bwMode="auto">
          <a:xfrm>
            <a:off x="166688" y="4598988"/>
            <a:ext cx="2270125" cy="546100"/>
          </a:xfrm>
          <a:prstGeom prst="rect">
            <a:avLst/>
          </a:prstGeom>
          <a:noFill/>
          <a:ln w="9525">
            <a:noFill/>
            <a:miter lim="800000"/>
            <a:headEnd/>
            <a:tailEnd/>
          </a:ln>
        </p:spPr>
        <p:txBody>
          <a:bodyPr lIns="0" tIns="0" rIns="0" bIns="0"/>
          <a:lstStyle/>
          <a:p>
            <a:pPr algn="r"/>
            <a:r>
              <a:rPr lang="en-US" sz="2800" b="1">
                <a:latin typeface="Verdana" pitchFamily="34" charset="0"/>
              </a:rPr>
              <a:t>Distorsi</a:t>
            </a:r>
            <a:endParaRPr lang="en-CA" sz="2800" b="1">
              <a:latin typeface="Verdana" pitchFamily="34" charset="0"/>
            </a:endParaRPr>
          </a:p>
        </p:txBody>
      </p:sp>
      <p:sp>
        <p:nvSpPr>
          <p:cNvPr id="272389" name="Rectangle 5"/>
          <p:cNvSpPr>
            <a:spLocks noChangeAspect="1" noChangeArrowheads="1"/>
          </p:cNvSpPr>
          <p:nvPr/>
        </p:nvSpPr>
        <p:spPr bwMode="auto">
          <a:xfrm>
            <a:off x="3983038" y="4067175"/>
            <a:ext cx="2395537" cy="617538"/>
          </a:xfrm>
          <a:prstGeom prst="rect">
            <a:avLst/>
          </a:prstGeom>
          <a:noFill/>
          <a:ln w="9525">
            <a:noFill/>
            <a:miter lim="800000"/>
            <a:headEnd/>
            <a:tailEnd/>
          </a:ln>
        </p:spPr>
        <p:txBody>
          <a:bodyPr lIns="0" tIns="0" rIns="0" bIns="0"/>
          <a:lstStyle/>
          <a:p>
            <a:r>
              <a:rPr lang="en-US" sz="2800" b="1">
                <a:latin typeface="Verdana" pitchFamily="34" charset="0"/>
              </a:rPr>
              <a:t>Pewahyuan</a:t>
            </a:r>
            <a:endParaRPr lang="en-CA" sz="2800" b="1">
              <a:latin typeface="Verdana" pitchFamily="34" charset="0"/>
            </a:endParaRPr>
          </a:p>
        </p:txBody>
      </p:sp>
      <p:sp>
        <p:nvSpPr>
          <p:cNvPr id="272390" name="Rectangle 6"/>
          <p:cNvSpPr>
            <a:spLocks noChangeAspect="1" noChangeArrowheads="1"/>
          </p:cNvSpPr>
          <p:nvPr/>
        </p:nvSpPr>
        <p:spPr bwMode="auto">
          <a:xfrm>
            <a:off x="5940425" y="2997200"/>
            <a:ext cx="2654300" cy="515938"/>
          </a:xfrm>
          <a:prstGeom prst="rect">
            <a:avLst/>
          </a:prstGeom>
          <a:noFill/>
          <a:ln w="9525">
            <a:noFill/>
            <a:miter lim="800000"/>
            <a:headEnd/>
            <a:tailEnd/>
          </a:ln>
        </p:spPr>
        <p:txBody>
          <a:bodyPr lIns="0" tIns="0" rIns="0" bIns="0"/>
          <a:lstStyle/>
          <a:p>
            <a:r>
              <a:rPr lang="en-US" sz="2800" b="1">
                <a:latin typeface="Verdana" pitchFamily="34" charset="0"/>
              </a:rPr>
              <a:t>Aplikasi</a:t>
            </a:r>
            <a:endParaRPr lang="en-CA" sz="2800" b="1">
              <a:latin typeface="Verdana" pitchFamily="34" charset="0"/>
            </a:endParaRPr>
          </a:p>
        </p:txBody>
      </p:sp>
      <p:sp>
        <p:nvSpPr>
          <p:cNvPr id="165895" name="Rectangle 7"/>
          <p:cNvSpPr>
            <a:spLocks noChangeAspect="1" noChangeArrowheads="1"/>
          </p:cNvSpPr>
          <p:nvPr/>
        </p:nvSpPr>
        <p:spPr bwMode="auto">
          <a:xfrm>
            <a:off x="6659563" y="6237288"/>
            <a:ext cx="1770062" cy="215900"/>
          </a:xfrm>
          <a:prstGeom prst="rect">
            <a:avLst/>
          </a:prstGeom>
          <a:noFill/>
          <a:ln w="9525">
            <a:noFill/>
            <a:miter lim="800000"/>
            <a:headEnd/>
            <a:tailEnd/>
          </a:ln>
        </p:spPr>
        <p:txBody>
          <a:bodyPr lIns="0" tIns="0" rIns="0" bIns="0"/>
          <a:lstStyle/>
          <a:p>
            <a:pPr algn="ctr"/>
            <a:r>
              <a:rPr lang="en-US" sz="900" b="1">
                <a:latin typeface="Verdana" pitchFamily="34" charset="0"/>
              </a:rPr>
              <a:t>© Harold Klassen 2003</a:t>
            </a:r>
            <a:endParaRPr lang="en-CA">
              <a:latin typeface="Verdana" pitchFamily="34" charset="0"/>
            </a:endParaRPr>
          </a:p>
        </p:txBody>
      </p:sp>
      <p:sp>
        <p:nvSpPr>
          <p:cNvPr id="165896" name="Rectangle 8"/>
          <p:cNvSpPr>
            <a:spLocks noGrp="1" noChangeArrowheads="1"/>
          </p:cNvSpPr>
          <p:nvPr>
            <p:ph type="title"/>
          </p:nvPr>
        </p:nvSpPr>
        <p:spPr/>
        <p:txBody>
          <a:bodyPr/>
          <a:lstStyle/>
          <a:p>
            <a:pPr eaLnBrk="1" hangingPunct="1"/>
            <a:r>
              <a:rPr lang="en-CA" smtClean="0"/>
              <a:t>Panduan Integrasi Alkitabiah</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23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238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238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23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387" grpId="0"/>
      <p:bldP spid="272388" grpId="0"/>
      <p:bldP spid="272389" grpId="0"/>
      <p:bldP spid="272390"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Grp="1" noChangeArrowheads="1"/>
          </p:cNvSpPr>
          <p:nvPr>
            <p:ph type="title"/>
          </p:nvPr>
        </p:nvSpPr>
        <p:spPr>
          <a:xfrm>
            <a:off x="7019925" y="1916113"/>
            <a:ext cx="1943100" cy="935037"/>
          </a:xfrm>
        </p:spPr>
        <p:txBody>
          <a:bodyPr/>
          <a:lstStyle/>
          <a:p>
            <a:pPr eaLnBrk="1" hangingPunct="1"/>
            <a:r>
              <a:rPr lang="en-CA" sz="2800" smtClean="0"/>
              <a:t>Di Mana Waldo?</a:t>
            </a:r>
            <a:endParaRPr lang="en-US" sz="2800" smtClean="0"/>
          </a:p>
        </p:txBody>
      </p:sp>
      <p:pic>
        <p:nvPicPr>
          <p:cNvPr id="107523" name="Picture 3" descr="Where's Waldo 1"/>
          <p:cNvPicPr>
            <a:picLocks noChangeAspect="1" noChangeArrowheads="1"/>
          </p:cNvPicPr>
          <p:nvPr/>
        </p:nvPicPr>
        <p:blipFill>
          <a:blip r:embed="rId3"/>
          <a:srcRect/>
          <a:stretch>
            <a:fillRect/>
          </a:stretch>
        </p:blipFill>
        <p:spPr bwMode="auto">
          <a:xfrm>
            <a:off x="177800" y="206375"/>
            <a:ext cx="6699250" cy="6442075"/>
          </a:xfrm>
          <a:prstGeom prst="rect">
            <a:avLst/>
          </a:prstGeom>
          <a:noFill/>
          <a:ln w="9525">
            <a:noFill/>
            <a:miter lim="800000"/>
            <a:headEnd/>
            <a:tailEnd/>
          </a:ln>
        </p:spPr>
      </p:pic>
      <p:pic>
        <p:nvPicPr>
          <p:cNvPr id="315396" name="Picture 4" descr="waldo1"/>
          <p:cNvPicPr>
            <a:picLocks noChangeAspect="1" noChangeArrowheads="1"/>
          </p:cNvPicPr>
          <p:nvPr/>
        </p:nvPicPr>
        <p:blipFill>
          <a:blip r:embed="rId4"/>
          <a:srcRect/>
          <a:stretch>
            <a:fillRect/>
          </a:stretch>
        </p:blipFill>
        <p:spPr bwMode="auto">
          <a:xfrm>
            <a:off x="7524750" y="3213100"/>
            <a:ext cx="962025" cy="19145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53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53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394"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986" name="Picture 4"/>
          <p:cNvPicPr>
            <a:picLocks noChangeAspect="1" noChangeArrowheads="1"/>
          </p:cNvPicPr>
          <p:nvPr/>
        </p:nvPicPr>
        <p:blipFill>
          <a:blip r:embed="rId2"/>
          <a:srcRect/>
          <a:stretch>
            <a:fillRect/>
          </a:stretch>
        </p:blipFill>
        <p:spPr bwMode="auto">
          <a:xfrm>
            <a:off x="1357313" y="142875"/>
            <a:ext cx="4635500" cy="655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pPr eaLnBrk="1" hangingPunct="1"/>
            <a:r>
              <a:rPr lang="en-CA" smtClean="0"/>
              <a:t>Allah</a:t>
            </a:r>
            <a:endParaRPr lang="en-US" smtClean="0"/>
          </a:p>
        </p:txBody>
      </p:sp>
      <p:sp>
        <p:nvSpPr>
          <p:cNvPr id="77828" name="Oval 4"/>
          <p:cNvSpPr>
            <a:spLocks noChangeArrowheads="1"/>
          </p:cNvSpPr>
          <p:nvPr/>
        </p:nvSpPr>
        <p:spPr bwMode="auto">
          <a:xfrm>
            <a:off x="1423988" y="549275"/>
            <a:ext cx="6264275" cy="5759450"/>
          </a:xfrm>
          <a:prstGeom prst="ellipse">
            <a:avLst/>
          </a:prstGeom>
          <a:solidFill>
            <a:schemeClr val="accent1"/>
          </a:solidFill>
          <a:ln w="9525">
            <a:noFill/>
            <a:round/>
            <a:headEnd/>
            <a:tailEnd/>
          </a:ln>
        </p:spPr>
        <p:txBody>
          <a:bodyPr wrap="none" anchor="ctr"/>
          <a:lstStyle/>
          <a:p>
            <a:endParaRPr lang="en-US"/>
          </a:p>
        </p:txBody>
      </p:sp>
      <p:sp>
        <p:nvSpPr>
          <p:cNvPr id="77829" name="Line 5"/>
          <p:cNvSpPr>
            <a:spLocks noChangeShapeType="1"/>
          </p:cNvSpPr>
          <p:nvPr/>
        </p:nvSpPr>
        <p:spPr bwMode="auto">
          <a:xfrm flipV="1">
            <a:off x="4572000" y="3429000"/>
            <a:ext cx="3114675" cy="0"/>
          </a:xfrm>
          <a:prstGeom prst="line">
            <a:avLst/>
          </a:prstGeom>
          <a:noFill/>
          <a:ln w="28575">
            <a:solidFill>
              <a:schemeClr val="tx1"/>
            </a:solidFill>
            <a:round/>
            <a:headEnd/>
            <a:tailEnd/>
          </a:ln>
        </p:spPr>
        <p:txBody>
          <a:bodyPr/>
          <a:lstStyle/>
          <a:p>
            <a:endParaRPr lang="en-US"/>
          </a:p>
        </p:txBody>
      </p:sp>
      <p:sp>
        <p:nvSpPr>
          <p:cNvPr id="77830" name="Line 6"/>
          <p:cNvSpPr>
            <a:spLocks noChangeShapeType="1"/>
          </p:cNvSpPr>
          <p:nvPr/>
        </p:nvSpPr>
        <p:spPr bwMode="auto">
          <a:xfrm flipH="1" flipV="1">
            <a:off x="1422400" y="3424238"/>
            <a:ext cx="3149600" cy="4762"/>
          </a:xfrm>
          <a:prstGeom prst="line">
            <a:avLst/>
          </a:prstGeom>
          <a:noFill/>
          <a:ln w="28575">
            <a:solidFill>
              <a:schemeClr val="tx1"/>
            </a:solidFill>
            <a:round/>
            <a:headEnd/>
            <a:tailEnd/>
          </a:ln>
        </p:spPr>
        <p:txBody>
          <a:bodyPr/>
          <a:lstStyle/>
          <a:p>
            <a:endParaRPr lang="en-US"/>
          </a:p>
        </p:txBody>
      </p:sp>
      <p:sp>
        <p:nvSpPr>
          <p:cNvPr id="77831" name="Line 7"/>
          <p:cNvSpPr>
            <a:spLocks noChangeShapeType="1"/>
          </p:cNvSpPr>
          <p:nvPr/>
        </p:nvSpPr>
        <p:spPr bwMode="auto">
          <a:xfrm flipV="1">
            <a:off x="4572000" y="1014413"/>
            <a:ext cx="1695450" cy="2414587"/>
          </a:xfrm>
          <a:prstGeom prst="line">
            <a:avLst/>
          </a:prstGeom>
          <a:noFill/>
          <a:ln w="28575">
            <a:solidFill>
              <a:schemeClr val="tx1"/>
            </a:solidFill>
            <a:round/>
            <a:headEnd/>
            <a:tailEnd/>
          </a:ln>
        </p:spPr>
        <p:txBody>
          <a:bodyPr/>
          <a:lstStyle/>
          <a:p>
            <a:endParaRPr lang="en-US"/>
          </a:p>
        </p:txBody>
      </p:sp>
      <p:sp>
        <p:nvSpPr>
          <p:cNvPr id="77832" name="Line 8"/>
          <p:cNvSpPr>
            <a:spLocks noChangeShapeType="1"/>
          </p:cNvSpPr>
          <p:nvPr/>
        </p:nvSpPr>
        <p:spPr bwMode="auto">
          <a:xfrm flipH="1">
            <a:off x="1528763" y="3429000"/>
            <a:ext cx="3043237" cy="723900"/>
          </a:xfrm>
          <a:prstGeom prst="line">
            <a:avLst/>
          </a:prstGeom>
          <a:noFill/>
          <a:ln w="15875">
            <a:solidFill>
              <a:schemeClr val="tx1"/>
            </a:solidFill>
            <a:round/>
            <a:headEnd/>
            <a:tailEnd/>
          </a:ln>
        </p:spPr>
        <p:txBody>
          <a:bodyPr/>
          <a:lstStyle/>
          <a:p>
            <a:endParaRPr lang="en-US"/>
          </a:p>
        </p:txBody>
      </p:sp>
      <p:sp>
        <p:nvSpPr>
          <p:cNvPr id="77833" name="Line 9"/>
          <p:cNvSpPr>
            <a:spLocks noChangeShapeType="1"/>
          </p:cNvSpPr>
          <p:nvPr/>
        </p:nvSpPr>
        <p:spPr bwMode="auto">
          <a:xfrm flipH="1">
            <a:off x="2043113" y="3429000"/>
            <a:ext cx="2528887" cy="1714500"/>
          </a:xfrm>
          <a:prstGeom prst="line">
            <a:avLst/>
          </a:prstGeom>
          <a:noFill/>
          <a:ln w="15875">
            <a:solidFill>
              <a:schemeClr val="tx1"/>
            </a:solidFill>
            <a:round/>
            <a:headEnd/>
            <a:tailEnd/>
          </a:ln>
        </p:spPr>
        <p:txBody>
          <a:bodyPr/>
          <a:lstStyle/>
          <a:p>
            <a:endParaRPr lang="en-US"/>
          </a:p>
        </p:txBody>
      </p:sp>
      <p:sp>
        <p:nvSpPr>
          <p:cNvPr id="77834" name="Line 10"/>
          <p:cNvSpPr>
            <a:spLocks noChangeShapeType="1"/>
          </p:cNvSpPr>
          <p:nvPr/>
        </p:nvSpPr>
        <p:spPr bwMode="auto">
          <a:xfrm flipH="1">
            <a:off x="3024188" y="3429000"/>
            <a:ext cx="1552575" cy="2505075"/>
          </a:xfrm>
          <a:prstGeom prst="line">
            <a:avLst/>
          </a:prstGeom>
          <a:noFill/>
          <a:ln w="15875">
            <a:solidFill>
              <a:schemeClr val="tx1"/>
            </a:solidFill>
            <a:round/>
            <a:headEnd/>
            <a:tailEnd/>
          </a:ln>
        </p:spPr>
        <p:txBody>
          <a:bodyPr/>
          <a:lstStyle/>
          <a:p>
            <a:endParaRPr lang="en-US"/>
          </a:p>
        </p:txBody>
      </p:sp>
      <p:sp>
        <p:nvSpPr>
          <p:cNvPr id="77835" name="Line 11"/>
          <p:cNvSpPr>
            <a:spLocks noChangeShapeType="1"/>
          </p:cNvSpPr>
          <p:nvPr/>
        </p:nvSpPr>
        <p:spPr bwMode="auto">
          <a:xfrm flipH="1">
            <a:off x="4129088" y="3429000"/>
            <a:ext cx="442912" cy="2843213"/>
          </a:xfrm>
          <a:prstGeom prst="line">
            <a:avLst/>
          </a:prstGeom>
          <a:noFill/>
          <a:ln w="15875">
            <a:solidFill>
              <a:schemeClr val="tx1"/>
            </a:solidFill>
            <a:round/>
            <a:headEnd/>
            <a:tailEnd/>
          </a:ln>
        </p:spPr>
        <p:txBody>
          <a:bodyPr/>
          <a:lstStyle/>
          <a:p>
            <a:endParaRPr lang="en-US"/>
          </a:p>
        </p:txBody>
      </p:sp>
      <p:sp>
        <p:nvSpPr>
          <p:cNvPr id="77836" name="Line 12"/>
          <p:cNvSpPr>
            <a:spLocks noChangeShapeType="1"/>
          </p:cNvSpPr>
          <p:nvPr/>
        </p:nvSpPr>
        <p:spPr bwMode="auto">
          <a:xfrm>
            <a:off x="4567238" y="3438525"/>
            <a:ext cx="828675" cy="2757488"/>
          </a:xfrm>
          <a:prstGeom prst="line">
            <a:avLst/>
          </a:prstGeom>
          <a:noFill/>
          <a:ln w="15875">
            <a:solidFill>
              <a:schemeClr val="tx1"/>
            </a:solidFill>
            <a:round/>
            <a:headEnd/>
            <a:tailEnd/>
          </a:ln>
        </p:spPr>
        <p:txBody>
          <a:bodyPr/>
          <a:lstStyle/>
          <a:p>
            <a:endParaRPr lang="en-US"/>
          </a:p>
        </p:txBody>
      </p:sp>
      <p:sp>
        <p:nvSpPr>
          <p:cNvPr id="77837" name="Line 13"/>
          <p:cNvSpPr>
            <a:spLocks noChangeShapeType="1"/>
          </p:cNvSpPr>
          <p:nvPr/>
        </p:nvSpPr>
        <p:spPr bwMode="auto">
          <a:xfrm>
            <a:off x="4562475" y="3433763"/>
            <a:ext cx="1957388" cy="2233612"/>
          </a:xfrm>
          <a:prstGeom prst="line">
            <a:avLst/>
          </a:prstGeom>
          <a:noFill/>
          <a:ln w="15875">
            <a:solidFill>
              <a:schemeClr val="tx1"/>
            </a:solidFill>
            <a:round/>
            <a:headEnd/>
            <a:tailEnd/>
          </a:ln>
        </p:spPr>
        <p:txBody>
          <a:bodyPr/>
          <a:lstStyle/>
          <a:p>
            <a:endParaRPr lang="en-US"/>
          </a:p>
        </p:txBody>
      </p:sp>
      <p:sp>
        <p:nvSpPr>
          <p:cNvPr id="77838" name="Line 14"/>
          <p:cNvSpPr>
            <a:spLocks noChangeShapeType="1"/>
          </p:cNvSpPr>
          <p:nvPr/>
        </p:nvSpPr>
        <p:spPr bwMode="auto">
          <a:xfrm>
            <a:off x="4572000" y="3429000"/>
            <a:ext cx="2743200" cy="1371600"/>
          </a:xfrm>
          <a:prstGeom prst="line">
            <a:avLst/>
          </a:prstGeom>
          <a:noFill/>
          <a:ln w="15875">
            <a:solidFill>
              <a:schemeClr val="tx1"/>
            </a:solidFill>
            <a:round/>
            <a:headEnd/>
            <a:tailEnd/>
          </a:ln>
        </p:spPr>
        <p:txBody>
          <a:bodyPr/>
          <a:lstStyle/>
          <a:p>
            <a:endParaRPr lang="en-US"/>
          </a:p>
        </p:txBody>
      </p:sp>
      <p:sp>
        <p:nvSpPr>
          <p:cNvPr id="77839" name="Line 15"/>
          <p:cNvSpPr>
            <a:spLocks noChangeShapeType="1"/>
          </p:cNvSpPr>
          <p:nvPr/>
        </p:nvSpPr>
        <p:spPr bwMode="auto">
          <a:xfrm>
            <a:off x="4567238" y="3433763"/>
            <a:ext cx="3057525" cy="590550"/>
          </a:xfrm>
          <a:prstGeom prst="line">
            <a:avLst/>
          </a:prstGeom>
          <a:noFill/>
          <a:ln w="15875">
            <a:solidFill>
              <a:schemeClr val="tx1"/>
            </a:solidFill>
            <a:round/>
            <a:headEnd/>
            <a:tailEnd/>
          </a:ln>
        </p:spPr>
        <p:txBody>
          <a:bodyPr/>
          <a:lstStyle/>
          <a:p>
            <a:endParaRPr lang="en-US"/>
          </a:p>
        </p:txBody>
      </p:sp>
      <p:sp>
        <p:nvSpPr>
          <p:cNvPr id="77840" name="Text Box 16"/>
          <p:cNvSpPr txBox="1">
            <a:spLocks noChangeArrowheads="1"/>
          </p:cNvSpPr>
          <p:nvPr/>
        </p:nvSpPr>
        <p:spPr bwMode="auto">
          <a:xfrm>
            <a:off x="1519238" y="3471863"/>
            <a:ext cx="1368425" cy="304800"/>
          </a:xfrm>
          <a:prstGeom prst="rect">
            <a:avLst/>
          </a:prstGeom>
          <a:noFill/>
          <a:ln w="9525">
            <a:noFill/>
            <a:miter lim="800000"/>
            <a:headEnd/>
            <a:tailEnd/>
          </a:ln>
        </p:spPr>
        <p:txBody>
          <a:bodyPr>
            <a:spAutoFit/>
          </a:bodyPr>
          <a:lstStyle/>
          <a:p>
            <a:pPr>
              <a:spcBef>
                <a:spcPct val="50000"/>
              </a:spcBef>
            </a:pPr>
            <a:r>
              <a:rPr lang="en-CA" sz="1400" b="1">
                <a:latin typeface="Verdana" pitchFamily="34" charset="0"/>
              </a:rPr>
              <a:t>Teknologi</a:t>
            </a:r>
            <a:endParaRPr lang="en-US" sz="1400" b="1">
              <a:latin typeface="Verdana" pitchFamily="34" charset="0"/>
            </a:endParaRPr>
          </a:p>
        </p:txBody>
      </p:sp>
      <p:sp>
        <p:nvSpPr>
          <p:cNvPr id="77842" name="Text Box 18"/>
          <p:cNvSpPr txBox="1">
            <a:spLocks noChangeArrowheads="1"/>
          </p:cNvSpPr>
          <p:nvPr/>
        </p:nvSpPr>
        <p:spPr bwMode="auto">
          <a:xfrm>
            <a:off x="2532063" y="5099050"/>
            <a:ext cx="649287" cy="304800"/>
          </a:xfrm>
          <a:prstGeom prst="rect">
            <a:avLst/>
          </a:prstGeom>
          <a:noFill/>
          <a:ln w="9525">
            <a:noFill/>
            <a:miter lim="800000"/>
            <a:headEnd/>
            <a:tailEnd/>
          </a:ln>
        </p:spPr>
        <p:txBody>
          <a:bodyPr>
            <a:spAutoFit/>
          </a:bodyPr>
          <a:lstStyle/>
          <a:p>
            <a:pPr>
              <a:spcBef>
                <a:spcPct val="50000"/>
              </a:spcBef>
            </a:pPr>
            <a:r>
              <a:rPr lang="en-CA" sz="1400" b="1">
                <a:latin typeface="Verdana" pitchFamily="34" charset="0"/>
              </a:rPr>
              <a:t>Seni</a:t>
            </a:r>
            <a:endParaRPr lang="en-US" sz="1400" b="1">
              <a:latin typeface="Verdana" pitchFamily="34" charset="0"/>
            </a:endParaRPr>
          </a:p>
        </p:txBody>
      </p:sp>
      <p:sp>
        <p:nvSpPr>
          <p:cNvPr id="77843" name="Text Box 19"/>
          <p:cNvSpPr txBox="1">
            <a:spLocks noChangeArrowheads="1"/>
          </p:cNvSpPr>
          <p:nvPr/>
        </p:nvSpPr>
        <p:spPr bwMode="auto">
          <a:xfrm>
            <a:off x="1865313" y="4292600"/>
            <a:ext cx="863600" cy="304800"/>
          </a:xfrm>
          <a:prstGeom prst="rect">
            <a:avLst/>
          </a:prstGeom>
          <a:noFill/>
          <a:ln w="9525">
            <a:noFill/>
            <a:miter lim="800000"/>
            <a:headEnd/>
            <a:tailEnd/>
          </a:ln>
        </p:spPr>
        <p:txBody>
          <a:bodyPr>
            <a:spAutoFit/>
          </a:bodyPr>
          <a:lstStyle/>
          <a:p>
            <a:pPr>
              <a:spcBef>
                <a:spcPct val="50000"/>
              </a:spcBef>
            </a:pPr>
            <a:r>
              <a:rPr lang="en-CA" sz="1400" b="1">
                <a:latin typeface="Verdana" pitchFamily="34" charset="0"/>
              </a:rPr>
              <a:t>Musik</a:t>
            </a:r>
            <a:endParaRPr lang="en-US" sz="1400" b="1">
              <a:latin typeface="Verdana" pitchFamily="34" charset="0"/>
            </a:endParaRPr>
          </a:p>
        </p:txBody>
      </p:sp>
      <p:sp>
        <p:nvSpPr>
          <p:cNvPr id="77844" name="Text Box 20"/>
          <p:cNvSpPr txBox="1">
            <a:spLocks noChangeArrowheads="1"/>
          </p:cNvSpPr>
          <p:nvPr/>
        </p:nvSpPr>
        <p:spPr bwMode="auto">
          <a:xfrm>
            <a:off x="3176588" y="5635625"/>
            <a:ext cx="987425" cy="304800"/>
          </a:xfrm>
          <a:prstGeom prst="rect">
            <a:avLst/>
          </a:prstGeom>
          <a:noFill/>
          <a:ln w="9525">
            <a:noFill/>
            <a:miter lim="800000"/>
            <a:headEnd/>
            <a:tailEnd/>
          </a:ln>
        </p:spPr>
        <p:txBody>
          <a:bodyPr>
            <a:spAutoFit/>
          </a:bodyPr>
          <a:lstStyle/>
          <a:p>
            <a:pPr algn="ctr">
              <a:spcBef>
                <a:spcPct val="50000"/>
              </a:spcBef>
            </a:pPr>
            <a:r>
              <a:rPr lang="en-CA" sz="1400" b="1">
                <a:latin typeface="Verdana" pitchFamily="34" charset="0"/>
              </a:rPr>
              <a:t>Sains</a:t>
            </a:r>
            <a:endParaRPr lang="en-US" sz="1400" b="1">
              <a:latin typeface="Verdana" pitchFamily="34" charset="0"/>
            </a:endParaRPr>
          </a:p>
        </p:txBody>
      </p:sp>
      <p:sp>
        <p:nvSpPr>
          <p:cNvPr id="77845" name="Text Box 21"/>
          <p:cNvSpPr txBox="1">
            <a:spLocks noChangeArrowheads="1"/>
          </p:cNvSpPr>
          <p:nvPr/>
        </p:nvSpPr>
        <p:spPr bwMode="auto">
          <a:xfrm>
            <a:off x="4064000" y="5800725"/>
            <a:ext cx="1368425" cy="304800"/>
          </a:xfrm>
          <a:prstGeom prst="rect">
            <a:avLst/>
          </a:prstGeom>
          <a:noFill/>
          <a:ln w="9525">
            <a:noFill/>
            <a:miter lim="800000"/>
            <a:headEnd/>
            <a:tailEnd/>
          </a:ln>
        </p:spPr>
        <p:txBody>
          <a:bodyPr>
            <a:spAutoFit/>
          </a:bodyPr>
          <a:lstStyle/>
          <a:p>
            <a:pPr algn="ctr">
              <a:spcBef>
                <a:spcPct val="50000"/>
              </a:spcBef>
            </a:pPr>
            <a:r>
              <a:rPr lang="en-CA" sz="1400" b="1">
                <a:latin typeface="Verdana" pitchFamily="34" charset="0"/>
              </a:rPr>
              <a:t>Bahasa</a:t>
            </a:r>
            <a:endParaRPr lang="en-US" sz="1400" b="1">
              <a:latin typeface="Verdana" pitchFamily="34" charset="0"/>
            </a:endParaRPr>
          </a:p>
        </p:txBody>
      </p:sp>
      <p:sp>
        <p:nvSpPr>
          <p:cNvPr id="77846" name="Text Box 22"/>
          <p:cNvSpPr txBox="1">
            <a:spLocks noChangeArrowheads="1"/>
          </p:cNvSpPr>
          <p:nvPr/>
        </p:nvSpPr>
        <p:spPr bwMode="auto">
          <a:xfrm>
            <a:off x="5287963" y="5437188"/>
            <a:ext cx="1008062" cy="304800"/>
          </a:xfrm>
          <a:prstGeom prst="rect">
            <a:avLst/>
          </a:prstGeom>
          <a:noFill/>
          <a:ln w="9525">
            <a:noFill/>
            <a:miter lim="800000"/>
            <a:headEnd/>
            <a:tailEnd/>
          </a:ln>
        </p:spPr>
        <p:txBody>
          <a:bodyPr>
            <a:spAutoFit/>
          </a:bodyPr>
          <a:lstStyle/>
          <a:p>
            <a:pPr algn="ctr">
              <a:spcBef>
                <a:spcPct val="50000"/>
              </a:spcBef>
            </a:pPr>
            <a:r>
              <a:rPr lang="en-CA" sz="1400" b="1">
                <a:latin typeface="Verdana" pitchFamily="34" charset="0"/>
              </a:rPr>
              <a:t>Sejarah</a:t>
            </a:r>
            <a:endParaRPr lang="en-US" sz="1400" b="1">
              <a:latin typeface="Verdana" pitchFamily="34" charset="0"/>
            </a:endParaRPr>
          </a:p>
        </p:txBody>
      </p:sp>
      <p:sp>
        <p:nvSpPr>
          <p:cNvPr id="77847" name="Text Box 23"/>
          <p:cNvSpPr txBox="1">
            <a:spLocks noChangeArrowheads="1"/>
          </p:cNvSpPr>
          <p:nvPr/>
        </p:nvSpPr>
        <p:spPr bwMode="auto">
          <a:xfrm>
            <a:off x="5862638" y="3903663"/>
            <a:ext cx="1584325" cy="304800"/>
          </a:xfrm>
          <a:prstGeom prst="rect">
            <a:avLst/>
          </a:prstGeom>
          <a:noFill/>
          <a:ln w="9525">
            <a:noFill/>
            <a:miter lim="800000"/>
            <a:headEnd/>
            <a:tailEnd/>
          </a:ln>
        </p:spPr>
        <p:txBody>
          <a:bodyPr>
            <a:spAutoFit/>
          </a:bodyPr>
          <a:lstStyle/>
          <a:p>
            <a:pPr algn="ctr">
              <a:spcBef>
                <a:spcPct val="50000"/>
              </a:spcBef>
            </a:pPr>
            <a:r>
              <a:rPr lang="en-CA" sz="1400" b="1">
                <a:latin typeface="Verdana" pitchFamily="34" charset="0"/>
              </a:rPr>
              <a:t>Bangunan</a:t>
            </a:r>
            <a:endParaRPr lang="en-US" sz="1400" b="1">
              <a:latin typeface="Verdana" pitchFamily="34" charset="0"/>
            </a:endParaRPr>
          </a:p>
        </p:txBody>
      </p:sp>
      <p:sp>
        <p:nvSpPr>
          <p:cNvPr id="77848" name="Text Box 24"/>
          <p:cNvSpPr txBox="1">
            <a:spLocks noChangeArrowheads="1"/>
          </p:cNvSpPr>
          <p:nvPr/>
        </p:nvSpPr>
        <p:spPr bwMode="auto">
          <a:xfrm>
            <a:off x="5838825" y="3438525"/>
            <a:ext cx="1727200" cy="304800"/>
          </a:xfrm>
          <a:prstGeom prst="rect">
            <a:avLst/>
          </a:prstGeom>
          <a:noFill/>
          <a:ln w="9525">
            <a:noFill/>
            <a:miter lim="800000"/>
            <a:headEnd/>
            <a:tailEnd/>
          </a:ln>
        </p:spPr>
        <p:txBody>
          <a:bodyPr>
            <a:spAutoFit/>
          </a:bodyPr>
          <a:lstStyle/>
          <a:p>
            <a:pPr algn="ctr">
              <a:spcBef>
                <a:spcPct val="50000"/>
              </a:spcBef>
            </a:pPr>
            <a:r>
              <a:rPr lang="en-CA" sz="1400" b="1">
                <a:latin typeface="Verdana" pitchFamily="34" charset="0"/>
              </a:rPr>
              <a:t>Transportasi</a:t>
            </a:r>
            <a:endParaRPr lang="en-US" sz="1400" b="1">
              <a:latin typeface="Verdana" pitchFamily="34" charset="0"/>
            </a:endParaRPr>
          </a:p>
        </p:txBody>
      </p:sp>
      <p:sp>
        <p:nvSpPr>
          <p:cNvPr id="77849" name="Text Box 25"/>
          <p:cNvSpPr txBox="1">
            <a:spLocks noChangeArrowheads="1"/>
          </p:cNvSpPr>
          <p:nvPr/>
        </p:nvSpPr>
        <p:spPr bwMode="auto">
          <a:xfrm>
            <a:off x="5969000" y="4518025"/>
            <a:ext cx="1223963" cy="523875"/>
          </a:xfrm>
          <a:prstGeom prst="rect">
            <a:avLst/>
          </a:prstGeom>
          <a:noFill/>
          <a:ln w="9525">
            <a:noFill/>
            <a:miter lim="800000"/>
            <a:headEnd/>
            <a:tailEnd/>
          </a:ln>
        </p:spPr>
        <p:txBody>
          <a:bodyPr>
            <a:spAutoFit/>
          </a:bodyPr>
          <a:lstStyle/>
          <a:p>
            <a:pPr>
              <a:spcBef>
                <a:spcPct val="50000"/>
              </a:spcBef>
            </a:pPr>
            <a:r>
              <a:rPr lang="en-CA" sz="1400" b="1">
                <a:latin typeface="Verdana" pitchFamily="34" charset="0"/>
              </a:rPr>
              <a:t>Jasa Makanan</a:t>
            </a:r>
            <a:endParaRPr lang="en-US" sz="1400" b="1">
              <a:latin typeface="Verdana" pitchFamily="34" charset="0"/>
            </a:endParaRPr>
          </a:p>
        </p:txBody>
      </p:sp>
      <p:sp>
        <p:nvSpPr>
          <p:cNvPr id="77852" name="Text Box 28"/>
          <p:cNvSpPr txBox="1">
            <a:spLocks noChangeArrowheads="1"/>
          </p:cNvSpPr>
          <p:nvPr/>
        </p:nvSpPr>
        <p:spPr bwMode="auto">
          <a:xfrm>
            <a:off x="3454400" y="3141663"/>
            <a:ext cx="2232025" cy="579437"/>
          </a:xfrm>
          <a:prstGeom prst="rect">
            <a:avLst/>
          </a:prstGeom>
          <a:noFill/>
          <a:ln w="9525">
            <a:noFill/>
            <a:miter lim="800000"/>
            <a:headEnd/>
            <a:tailEnd/>
          </a:ln>
        </p:spPr>
        <p:txBody>
          <a:bodyPr>
            <a:spAutoFit/>
          </a:bodyPr>
          <a:lstStyle/>
          <a:p>
            <a:pPr>
              <a:spcBef>
                <a:spcPct val="50000"/>
              </a:spcBef>
            </a:pPr>
            <a:r>
              <a:rPr lang="en-CA" sz="3200" b="1">
                <a:latin typeface="Verdana" pitchFamily="34" charset="0"/>
              </a:rPr>
              <a:t>Ciptaan</a:t>
            </a:r>
            <a:endParaRPr lang="en-US" sz="3200" b="1">
              <a:latin typeface="Verdana" pitchFamily="34" charset="0"/>
            </a:endParaRPr>
          </a:p>
        </p:txBody>
      </p:sp>
      <p:sp>
        <p:nvSpPr>
          <p:cNvPr id="77853" name="Oval 29"/>
          <p:cNvSpPr>
            <a:spLocks noChangeArrowheads="1"/>
          </p:cNvSpPr>
          <p:nvPr/>
        </p:nvSpPr>
        <p:spPr bwMode="auto">
          <a:xfrm>
            <a:off x="4427538" y="3284538"/>
            <a:ext cx="288925" cy="287337"/>
          </a:xfrm>
          <a:prstGeom prst="ellipse">
            <a:avLst/>
          </a:prstGeom>
          <a:solidFill>
            <a:schemeClr val="tx2"/>
          </a:solidFill>
          <a:ln w="9525">
            <a:noFill/>
            <a:round/>
            <a:headEnd/>
            <a:tailEnd/>
          </a:ln>
        </p:spPr>
        <p:txBody>
          <a:bodyPr wrap="none" anchor="ctr"/>
          <a:lstStyle/>
          <a:p>
            <a:endParaRPr lang="en-US"/>
          </a:p>
        </p:txBody>
      </p:sp>
      <p:sp>
        <p:nvSpPr>
          <p:cNvPr id="77857" name="Text Box 33"/>
          <p:cNvSpPr txBox="1">
            <a:spLocks noChangeArrowheads="1"/>
          </p:cNvSpPr>
          <p:nvPr/>
        </p:nvSpPr>
        <p:spPr bwMode="auto">
          <a:xfrm>
            <a:off x="3616325" y="4500563"/>
            <a:ext cx="1912938" cy="519112"/>
          </a:xfrm>
          <a:prstGeom prst="rect">
            <a:avLst/>
          </a:prstGeom>
          <a:noFill/>
          <a:ln w="9525">
            <a:noFill/>
            <a:miter lim="800000"/>
            <a:headEnd/>
            <a:tailEnd/>
          </a:ln>
        </p:spPr>
        <p:txBody>
          <a:bodyPr>
            <a:spAutoFit/>
          </a:bodyPr>
          <a:lstStyle/>
          <a:p>
            <a:pPr algn="ctr">
              <a:spcBef>
                <a:spcPct val="50000"/>
              </a:spcBef>
            </a:pPr>
            <a:r>
              <a:rPr lang="en-CA" sz="2800" b="1">
                <a:latin typeface="Verdana" pitchFamily="34" charset="0"/>
              </a:rPr>
              <a:t>Physical</a:t>
            </a:r>
            <a:endParaRPr lang="en-US" sz="2800" b="1">
              <a:latin typeface="Verdana" pitchFamily="34" charset="0"/>
            </a:endParaRPr>
          </a:p>
        </p:txBody>
      </p:sp>
      <p:sp>
        <p:nvSpPr>
          <p:cNvPr id="77858" name="Text Box 34"/>
          <p:cNvSpPr txBox="1">
            <a:spLocks noChangeArrowheads="1"/>
          </p:cNvSpPr>
          <p:nvPr/>
        </p:nvSpPr>
        <p:spPr bwMode="auto">
          <a:xfrm>
            <a:off x="3606800" y="1806575"/>
            <a:ext cx="1912938" cy="519113"/>
          </a:xfrm>
          <a:prstGeom prst="rect">
            <a:avLst/>
          </a:prstGeom>
          <a:noFill/>
          <a:ln w="9525">
            <a:noFill/>
            <a:miter lim="800000"/>
            <a:headEnd/>
            <a:tailEnd/>
          </a:ln>
        </p:spPr>
        <p:txBody>
          <a:bodyPr>
            <a:spAutoFit/>
          </a:bodyPr>
          <a:lstStyle/>
          <a:p>
            <a:pPr algn="ctr">
              <a:spcBef>
                <a:spcPct val="50000"/>
              </a:spcBef>
            </a:pPr>
            <a:r>
              <a:rPr lang="en-CA" sz="2800" b="1">
                <a:latin typeface="Verdana" pitchFamily="34" charset="0"/>
              </a:rPr>
              <a:t>Spiritual</a:t>
            </a:r>
            <a:endParaRPr lang="en-US" sz="2800" b="1">
              <a:latin typeface="Verdana" pitchFamily="34" charset="0"/>
            </a:endParaRPr>
          </a:p>
        </p:txBody>
      </p:sp>
      <p:sp>
        <p:nvSpPr>
          <p:cNvPr id="77859" name="Text Box 35"/>
          <p:cNvSpPr txBox="1">
            <a:spLocks noChangeArrowheads="1"/>
          </p:cNvSpPr>
          <p:nvPr/>
        </p:nvSpPr>
        <p:spPr bwMode="auto">
          <a:xfrm>
            <a:off x="2500313" y="1844675"/>
            <a:ext cx="1782762" cy="396875"/>
          </a:xfrm>
          <a:prstGeom prst="rect">
            <a:avLst/>
          </a:prstGeom>
          <a:noFill/>
          <a:ln w="9525">
            <a:noFill/>
            <a:miter lim="800000"/>
            <a:headEnd/>
            <a:tailEnd/>
          </a:ln>
        </p:spPr>
        <p:txBody>
          <a:bodyPr>
            <a:spAutoFit/>
          </a:bodyPr>
          <a:lstStyle/>
          <a:p>
            <a:pPr algn="ctr">
              <a:spcBef>
                <a:spcPct val="50000"/>
              </a:spcBef>
            </a:pPr>
            <a:r>
              <a:rPr lang="en-US" sz="2000" b="1">
                <a:latin typeface="Verdana" pitchFamily="34" charset="0"/>
              </a:rPr>
              <a:t>Malaikat</a:t>
            </a:r>
          </a:p>
        </p:txBody>
      </p:sp>
      <p:sp>
        <p:nvSpPr>
          <p:cNvPr id="77860" name="Text Box 36"/>
          <p:cNvSpPr txBox="1">
            <a:spLocks noChangeArrowheads="1"/>
          </p:cNvSpPr>
          <p:nvPr/>
        </p:nvSpPr>
        <p:spPr bwMode="auto">
          <a:xfrm>
            <a:off x="5580063" y="2565400"/>
            <a:ext cx="1368425" cy="396875"/>
          </a:xfrm>
          <a:prstGeom prst="rect">
            <a:avLst/>
          </a:prstGeom>
          <a:noFill/>
          <a:ln w="9525">
            <a:noFill/>
            <a:miter lim="800000"/>
            <a:headEnd/>
            <a:tailEnd/>
          </a:ln>
        </p:spPr>
        <p:txBody>
          <a:bodyPr>
            <a:spAutoFit/>
          </a:bodyPr>
          <a:lstStyle/>
          <a:p>
            <a:pPr algn="ctr">
              <a:spcBef>
                <a:spcPct val="50000"/>
              </a:spcBef>
            </a:pPr>
            <a:r>
              <a:rPr lang="en-CA" sz="2000" b="1">
                <a:latin typeface="Verdana" pitchFamily="34" charset="0"/>
              </a:rPr>
              <a:t>Iblis</a:t>
            </a:r>
            <a:endParaRPr lang="en-US" sz="2000" b="1">
              <a:latin typeface="Verdana" pitchFamily="34" charset="0"/>
            </a:endParaRPr>
          </a:p>
        </p:txBody>
      </p:sp>
      <p:sp>
        <p:nvSpPr>
          <p:cNvPr id="77866" name="Line 42"/>
          <p:cNvSpPr>
            <a:spLocks noChangeShapeType="1"/>
          </p:cNvSpPr>
          <p:nvPr/>
        </p:nvSpPr>
        <p:spPr bwMode="auto">
          <a:xfrm flipH="1">
            <a:off x="1042988" y="3429000"/>
            <a:ext cx="3529012" cy="431800"/>
          </a:xfrm>
          <a:prstGeom prst="line">
            <a:avLst/>
          </a:prstGeom>
          <a:noFill/>
          <a:ln w="38100">
            <a:solidFill>
              <a:schemeClr val="tx2"/>
            </a:solidFill>
            <a:round/>
            <a:headEnd/>
            <a:tailEnd type="stealth" w="lg" len="lg"/>
          </a:ln>
        </p:spPr>
        <p:txBody>
          <a:bodyPr/>
          <a:lstStyle/>
          <a:p>
            <a:endParaRPr lang="en-US"/>
          </a:p>
        </p:txBody>
      </p:sp>
      <p:sp>
        <p:nvSpPr>
          <p:cNvPr id="77867" name="Line 43"/>
          <p:cNvSpPr>
            <a:spLocks noChangeShapeType="1"/>
          </p:cNvSpPr>
          <p:nvPr/>
        </p:nvSpPr>
        <p:spPr bwMode="auto">
          <a:xfrm flipH="1">
            <a:off x="1331913" y="3429000"/>
            <a:ext cx="3240087" cy="1368425"/>
          </a:xfrm>
          <a:prstGeom prst="line">
            <a:avLst/>
          </a:prstGeom>
          <a:noFill/>
          <a:ln w="38100">
            <a:solidFill>
              <a:schemeClr val="tx2"/>
            </a:solidFill>
            <a:round/>
            <a:headEnd/>
            <a:tailEnd type="stealth" w="lg" len="lg"/>
          </a:ln>
        </p:spPr>
        <p:txBody>
          <a:bodyPr/>
          <a:lstStyle/>
          <a:p>
            <a:endParaRPr lang="en-US"/>
          </a:p>
        </p:txBody>
      </p:sp>
      <p:sp>
        <p:nvSpPr>
          <p:cNvPr id="77868" name="Line 44"/>
          <p:cNvSpPr>
            <a:spLocks noChangeShapeType="1"/>
          </p:cNvSpPr>
          <p:nvPr/>
        </p:nvSpPr>
        <p:spPr bwMode="auto">
          <a:xfrm flipH="1">
            <a:off x="2195513" y="3429000"/>
            <a:ext cx="2376487" cy="2376488"/>
          </a:xfrm>
          <a:prstGeom prst="line">
            <a:avLst/>
          </a:prstGeom>
          <a:noFill/>
          <a:ln w="38100">
            <a:solidFill>
              <a:schemeClr val="tx2"/>
            </a:solidFill>
            <a:round/>
            <a:headEnd/>
            <a:tailEnd type="stealth" w="lg" len="lg"/>
          </a:ln>
        </p:spPr>
        <p:txBody>
          <a:bodyPr/>
          <a:lstStyle/>
          <a:p>
            <a:endParaRPr lang="en-US"/>
          </a:p>
        </p:txBody>
      </p:sp>
      <p:sp>
        <p:nvSpPr>
          <p:cNvPr id="77869" name="Line 45"/>
          <p:cNvSpPr>
            <a:spLocks noChangeShapeType="1"/>
          </p:cNvSpPr>
          <p:nvPr/>
        </p:nvSpPr>
        <p:spPr bwMode="auto">
          <a:xfrm flipH="1">
            <a:off x="3419475" y="3429000"/>
            <a:ext cx="1152525" cy="3024188"/>
          </a:xfrm>
          <a:prstGeom prst="line">
            <a:avLst/>
          </a:prstGeom>
          <a:noFill/>
          <a:ln w="38100">
            <a:solidFill>
              <a:schemeClr val="tx2"/>
            </a:solidFill>
            <a:round/>
            <a:headEnd/>
            <a:tailEnd type="stealth" w="lg" len="lg"/>
          </a:ln>
        </p:spPr>
        <p:txBody>
          <a:bodyPr/>
          <a:lstStyle/>
          <a:p>
            <a:endParaRPr lang="en-US"/>
          </a:p>
        </p:txBody>
      </p:sp>
      <p:sp>
        <p:nvSpPr>
          <p:cNvPr id="77870" name="Line 46"/>
          <p:cNvSpPr>
            <a:spLocks noChangeShapeType="1"/>
          </p:cNvSpPr>
          <p:nvPr/>
        </p:nvSpPr>
        <p:spPr bwMode="auto">
          <a:xfrm>
            <a:off x="4572000" y="3429000"/>
            <a:ext cx="144463" cy="3168650"/>
          </a:xfrm>
          <a:prstGeom prst="line">
            <a:avLst/>
          </a:prstGeom>
          <a:noFill/>
          <a:ln w="38100">
            <a:solidFill>
              <a:schemeClr val="tx2"/>
            </a:solidFill>
            <a:round/>
            <a:headEnd/>
            <a:tailEnd type="stealth" w="lg" len="lg"/>
          </a:ln>
        </p:spPr>
        <p:txBody>
          <a:bodyPr/>
          <a:lstStyle/>
          <a:p>
            <a:endParaRPr lang="en-US"/>
          </a:p>
        </p:txBody>
      </p:sp>
      <p:sp>
        <p:nvSpPr>
          <p:cNvPr id="77871" name="Line 47"/>
          <p:cNvSpPr>
            <a:spLocks noChangeShapeType="1"/>
          </p:cNvSpPr>
          <p:nvPr/>
        </p:nvSpPr>
        <p:spPr bwMode="auto">
          <a:xfrm>
            <a:off x="4572000" y="3429000"/>
            <a:ext cx="1512888" cy="2879725"/>
          </a:xfrm>
          <a:prstGeom prst="line">
            <a:avLst/>
          </a:prstGeom>
          <a:noFill/>
          <a:ln w="38100">
            <a:solidFill>
              <a:schemeClr val="tx2"/>
            </a:solidFill>
            <a:round/>
            <a:headEnd/>
            <a:tailEnd type="stealth" w="lg" len="lg"/>
          </a:ln>
        </p:spPr>
        <p:txBody>
          <a:bodyPr/>
          <a:lstStyle/>
          <a:p>
            <a:endParaRPr lang="en-US"/>
          </a:p>
        </p:txBody>
      </p:sp>
      <p:sp>
        <p:nvSpPr>
          <p:cNvPr id="77872" name="Line 48"/>
          <p:cNvSpPr>
            <a:spLocks noChangeShapeType="1"/>
          </p:cNvSpPr>
          <p:nvPr/>
        </p:nvSpPr>
        <p:spPr bwMode="auto">
          <a:xfrm>
            <a:off x="4572000" y="3429000"/>
            <a:ext cx="2663825" cy="2087563"/>
          </a:xfrm>
          <a:prstGeom prst="line">
            <a:avLst/>
          </a:prstGeom>
          <a:noFill/>
          <a:ln w="38100">
            <a:solidFill>
              <a:schemeClr val="tx2"/>
            </a:solidFill>
            <a:round/>
            <a:headEnd/>
            <a:tailEnd type="stealth" w="lg" len="lg"/>
          </a:ln>
        </p:spPr>
        <p:txBody>
          <a:bodyPr/>
          <a:lstStyle/>
          <a:p>
            <a:endParaRPr lang="en-US"/>
          </a:p>
        </p:txBody>
      </p:sp>
      <p:sp>
        <p:nvSpPr>
          <p:cNvPr id="77873" name="Line 49"/>
          <p:cNvSpPr>
            <a:spLocks noChangeShapeType="1"/>
          </p:cNvSpPr>
          <p:nvPr/>
        </p:nvSpPr>
        <p:spPr bwMode="auto">
          <a:xfrm>
            <a:off x="4572000" y="3429000"/>
            <a:ext cx="3240088" cy="1079500"/>
          </a:xfrm>
          <a:prstGeom prst="line">
            <a:avLst/>
          </a:prstGeom>
          <a:noFill/>
          <a:ln w="38100">
            <a:solidFill>
              <a:schemeClr val="tx2"/>
            </a:solidFill>
            <a:round/>
            <a:headEnd/>
            <a:tailEnd type="stealth" w="lg" len="lg"/>
          </a:ln>
        </p:spPr>
        <p:txBody>
          <a:bodyPr/>
          <a:lstStyle/>
          <a:p>
            <a:endParaRPr lang="en-US"/>
          </a:p>
        </p:txBody>
      </p:sp>
      <p:sp>
        <p:nvSpPr>
          <p:cNvPr id="77874" name="Line 50"/>
          <p:cNvSpPr>
            <a:spLocks noChangeShapeType="1"/>
          </p:cNvSpPr>
          <p:nvPr/>
        </p:nvSpPr>
        <p:spPr bwMode="auto">
          <a:xfrm>
            <a:off x="4572000" y="3429000"/>
            <a:ext cx="3455988" cy="287338"/>
          </a:xfrm>
          <a:prstGeom prst="line">
            <a:avLst/>
          </a:prstGeom>
          <a:noFill/>
          <a:ln w="38100">
            <a:solidFill>
              <a:schemeClr val="tx2"/>
            </a:solidFill>
            <a:round/>
            <a:headEnd/>
            <a:tailEnd type="stealth" w="lg" len="lg"/>
          </a:ln>
        </p:spPr>
        <p:txBody>
          <a:bodyPr/>
          <a:lstStyle/>
          <a:p>
            <a:endParaRPr lang="en-US"/>
          </a:p>
        </p:txBody>
      </p:sp>
      <p:sp>
        <p:nvSpPr>
          <p:cNvPr id="77875" name="Line 51"/>
          <p:cNvSpPr>
            <a:spLocks noChangeShapeType="1"/>
          </p:cNvSpPr>
          <p:nvPr/>
        </p:nvSpPr>
        <p:spPr bwMode="auto">
          <a:xfrm flipH="1" flipV="1">
            <a:off x="2843213" y="692150"/>
            <a:ext cx="1728787" cy="2736850"/>
          </a:xfrm>
          <a:prstGeom prst="line">
            <a:avLst/>
          </a:prstGeom>
          <a:noFill/>
          <a:ln w="38100">
            <a:solidFill>
              <a:schemeClr val="tx2"/>
            </a:solidFill>
            <a:round/>
            <a:headEnd/>
            <a:tailEnd type="stealth" w="lg" len="lg"/>
          </a:ln>
        </p:spPr>
        <p:txBody>
          <a:bodyPr/>
          <a:lstStyle/>
          <a:p>
            <a:endParaRPr lang="en-US"/>
          </a:p>
        </p:txBody>
      </p:sp>
      <p:sp>
        <p:nvSpPr>
          <p:cNvPr id="77876" name="Line 52"/>
          <p:cNvSpPr>
            <a:spLocks noChangeShapeType="1"/>
          </p:cNvSpPr>
          <p:nvPr/>
        </p:nvSpPr>
        <p:spPr bwMode="auto">
          <a:xfrm flipV="1">
            <a:off x="4572000" y="1989138"/>
            <a:ext cx="3095625" cy="1439862"/>
          </a:xfrm>
          <a:prstGeom prst="line">
            <a:avLst/>
          </a:prstGeom>
          <a:noFill/>
          <a:ln w="38100">
            <a:solidFill>
              <a:schemeClr val="tx2"/>
            </a:solidFill>
            <a:round/>
            <a:headEnd/>
            <a:tailEnd type="stealth" w="lg" len="lg"/>
          </a:ln>
        </p:spPr>
        <p:txBody>
          <a:bodyPr/>
          <a:lstStyle/>
          <a:p>
            <a:endParaRPr lang="en-US"/>
          </a:p>
        </p:txBody>
      </p:sp>
      <p:sp>
        <p:nvSpPr>
          <p:cNvPr id="77877" name="Text Box 53"/>
          <p:cNvSpPr txBox="1">
            <a:spLocks noChangeArrowheads="1"/>
          </p:cNvSpPr>
          <p:nvPr/>
        </p:nvSpPr>
        <p:spPr bwMode="auto">
          <a:xfrm>
            <a:off x="4284663" y="3305175"/>
            <a:ext cx="574675" cy="228600"/>
          </a:xfrm>
          <a:prstGeom prst="rect">
            <a:avLst/>
          </a:prstGeom>
          <a:noFill/>
          <a:ln w="9525">
            <a:noFill/>
            <a:miter lim="800000"/>
            <a:headEnd/>
            <a:tailEnd/>
          </a:ln>
        </p:spPr>
        <p:txBody>
          <a:bodyPr>
            <a:spAutoFit/>
          </a:bodyPr>
          <a:lstStyle/>
          <a:p>
            <a:pPr algn="ctr">
              <a:spcBef>
                <a:spcPct val="50000"/>
              </a:spcBef>
            </a:pPr>
            <a:r>
              <a:rPr lang="en-CA" sz="900" b="1">
                <a:solidFill>
                  <a:srgbClr val="000000"/>
                </a:solidFill>
                <a:latin typeface="Verdana" pitchFamily="34" charset="0"/>
              </a:rPr>
              <a:t>Man</a:t>
            </a:r>
            <a:endParaRPr lang="en-US" sz="900" b="1">
              <a:solidFill>
                <a:srgbClr val="000000"/>
              </a:solidFill>
              <a:latin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7852"/>
                                        </p:tgtEl>
                                        <p:attrNameLst>
                                          <p:attrName>style.visibility</p:attrName>
                                        </p:attrNameLst>
                                      </p:cBhvr>
                                      <p:to>
                                        <p:strVal val="visible"/>
                                      </p:to>
                                    </p:set>
                                  </p:childTnLst>
                                  <p:subTnLst>
                                    <p:set>
                                      <p:cBhvr override="childStyle">
                                        <p:cTn dur="1" fill="hold" display="0" masterRel="nextClick" afterEffect="1"/>
                                        <p:tgtEl>
                                          <p:spTgt spid="77852"/>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78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782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7857"/>
                                        </p:tgtEl>
                                        <p:attrNameLst>
                                          <p:attrName>style.visibility</p:attrName>
                                        </p:attrNameLst>
                                      </p:cBhvr>
                                      <p:to>
                                        <p:strVal val="visible"/>
                                      </p:to>
                                    </p:set>
                                  </p:childTnLst>
                                  <p:subTnLst>
                                    <p:set>
                                      <p:cBhvr override="childStyle">
                                        <p:cTn dur="1" fill="hold" display="0" masterRel="nextClick" afterEffect="1"/>
                                        <p:tgtEl>
                                          <p:spTgt spid="77857"/>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7858"/>
                                        </p:tgtEl>
                                        <p:attrNameLst>
                                          <p:attrName>style.visibility</p:attrName>
                                        </p:attrNameLst>
                                      </p:cBhvr>
                                      <p:to>
                                        <p:strVal val="visible"/>
                                      </p:to>
                                    </p:set>
                                  </p:childTnLst>
                                  <p:subTnLst>
                                    <p:set>
                                      <p:cBhvr override="childStyle">
                                        <p:cTn dur="1" fill="hold" display="0" masterRel="nextClick" afterEffect="1"/>
                                        <p:tgtEl>
                                          <p:spTgt spid="77858"/>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785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7877"/>
                                        </p:tgtEl>
                                        <p:attrNameLst>
                                          <p:attrName>style.visibility</p:attrName>
                                        </p:attrNameLst>
                                      </p:cBhvr>
                                      <p:to>
                                        <p:strVal val="visible"/>
                                      </p:to>
                                    </p:set>
                                  </p:childTnLst>
                                  <p:subTnLst>
                                    <p:set>
                                      <p:cBhvr override="childStyle">
                                        <p:cTn dur="1" fill="hold" display="0" masterRel="nextClick" afterEffect="1"/>
                                        <p:tgtEl>
                                          <p:spTgt spid="77877"/>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785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786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783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784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783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784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783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7784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783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7784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7783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7784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7783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7784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77837"/>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7784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7783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77847"/>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77839"/>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77848"/>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77874"/>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77873"/>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77872"/>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77871"/>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77870"/>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77869"/>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77868"/>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77867"/>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77866"/>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77876"/>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778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8" grpId="0" animBg="1"/>
      <p:bldP spid="77829" grpId="0" animBg="1"/>
      <p:bldP spid="77830" grpId="0" animBg="1"/>
      <p:bldP spid="77831" grpId="0" animBg="1"/>
      <p:bldP spid="77832" grpId="0" animBg="1"/>
      <p:bldP spid="77833" grpId="0" animBg="1"/>
      <p:bldP spid="77834" grpId="0" animBg="1"/>
      <p:bldP spid="77835" grpId="0" animBg="1"/>
      <p:bldP spid="77836" grpId="0" animBg="1"/>
      <p:bldP spid="77837" grpId="0" animBg="1"/>
      <p:bldP spid="77838" grpId="0" animBg="1"/>
      <p:bldP spid="77839" grpId="0" animBg="1"/>
      <p:bldP spid="77840" grpId="0"/>
      <p:bldP spid="77842" grpId="0"/>
      <p:bldP spid="77843" grpId="0"/>
      <p:bldP spid="77844" grpId="0"/>
      <p:bldP spid="77845" grpId="0"/>
      <p:bldP spid="77846" grpId="0"/>
      <p:bldP spid="77847" grpId="0"/>
      <p:bldP spid="77848" grpId="0"/>
      <p:bldP spid="77849" grpId="0"/>
      <p:bldP spid="77852" grpId="0"/>
      <p:bldP spid="77853" grpId="0" animBg="1"/>
      <p:bldP spid="77859" grpId="0"/>
      <p:bldP spid="77860" grpId="0"/>
      <p:bldP spid="77866" grpId="0" animBg="1"/>
      <p:bldP spid="77867" grpId="0" animBg="1"/>
      <p:bldP spid="77868" grpId="0" animBg="1"/>
      <p:bldP spid="77869" grpId="0" animBg="1"/>
      <p:bldP spid="77870" grpId="0" animBg="1"/>
      <p:bldP spid="77871" grpId="0" animBg="1"/>
      <p:bldP spid="77872" grpId="0" animBg="1"/>
      <p:bldP spid="77873" grpId="0" animBg="1"/>
      <p:bldP spid="77874" grpId="0" animBg="1"/>
      <p:bldP spid="77875" grpId="0" animBg="1"/>
      <p:bldP spid="77876" grpId="0" animBg="1"/>
      <p:bldP spid="77877" grpId="0"/>
    </p:bldLst>
  </p:timing>
</p:sld>
</file>

<file path=ppt/slides/slide1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eaLnBrk="1" hangingPunct="1"/>
            <a:r>
              <a:rPr lang="en-CA" smtClean="0"/>
              <a:t>2 + 2 = 4</a:t>
            </a:r>
            <a:endParaRPr lang="en-US" smtClean="0"/>
          </a:p>
        </p:txBody>
      </p:sp>
      <p:sp>
        <p:nvSpPr>
          <p:cNvPr id="111619" name="Rectangle 3"/>
          <p:cNvSpPr>
            <a:spLocks noGrp="1" noChangeArrowheads="1"/>
          </p:cNvSpPr>
          <p:nvPr>
            <p:ph type="body" idx="1"/>
          </p:nvPr>
        </p:nvSpPr>
        <p:spPr>
          <a:xfrm>
            <a:off x="457200" y="1628775"/>
            <a:ext cx="8302625" cy="4924425"/>
          </a:xfrm>
        </p:spPr>
        <p:txBody>
          <a:bodyPr/>
          <a:lstStyle/>
          <a:p>
            <a:pPr eaLnBrk="1" hangingPunct="1"/>
            <a:r>
              <a:rPr lang="en-CA" smtClean="0"/>
              <a:t>Mengapa benar?</a:t>
            </a:r>
          </a:p>
          <a:p>
            <a:pPr lvl="1" eaLnBrk="1" hangingPunct="1"/>
            <a:r>
              <a:rPr lang="en-CA" smtClean="0"/>
              <a:t>Penciptaan?</a:t>
            </a:r>
          </a:p>
          <a:p>
            <a:pPr lvl="1" eaLnBrk="1" hangingPunct="1"/>
            <a:r>
              <a:rPr lang="en-CA" smtClean="0"/>
              <a:t>Penemuan?</a:t>
            </a:r>
          </a:p>
          <a:p>
            <a:pPr lvl="1" eaLnBrk="1" hangingPunct="1"/>
            <a:r>
              <a:rPr lang="en-CA" smtClean="0"/>
              <a:t>Pencarian?</a:t>
            </a:r>
          </a:p>
          <a:p>
            <a:pPr lvl="1" eaLnBrk="1" hangingPunct="1"/>
            <a:r>
              <a:rPr lang="en-CA" smtClean="0"/>
              <a:t>Pewahyuan?</a:t>
            </a:r>
            <a:endParaRPr lang="en-US" smtClean="0"/>
          </a:p>
        </p:txBody>
      </p:sp>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ctrTitle"/>
          </p:nvPr>
        </p:nvSpPr>
        <p:spPr>
          <a:xfrm>
            <a:off x="685800" y="2286000"/>
            <a:ext cx="7772400" cy="1143000"/>
          </a:xfrm>
        </p:spPr>
        <p:txBody>
          <a:bodyPr/>
          <a:lstStyle/>
          <a:p>
            <a:pPr algn="ctr" eaLnBrk="1" hangingPunct="1"/>
            <a:r>
              <a:rPr lang="en-US" smtClean="0"/>
              <a:t>Pewahyuan</a:t>
            </a:r>
          </a:p>
        </p:txBody>
      </p:sp>
      <p:sp>
        <p:nvSpPr>
          <p:cNvPr id="173059" name="Rectangle 3"/>
          <p:cNvSpPr>
            <a:spLocks noGrp="1" noChangeArrowheads="1"/>
          </p:cNvSpPr>
          <p:nvPr>
            <p:ph type="subTitle" idx="1"/>
          </p:nvPr>
        </p:nvSpPr>
        <p:spPr/>
        <p:txBody>
          <a:bodyPr/>
          <a:lstStyle/>
          <a:p>
            <a:pPr eaLnBrk="1" hangingPunct="1"/>
            <a:r>
              <a:rPr lang="en-US" smtClean="0"/>
              <a:t>Fondasi Cara Pandang Kristen</a:t>
            </a: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pPr eaLnBrk="1" hangingPunct="1"/>
            <a:r>
              <a:rPr lang="en-US" smtClean="0"/>
              <a:t>Pewahyuan pada saat Penciptaan</a:t>
            </a:r>
          </a:p>
        </p:txBody>
      </p:sp>
      <p:sp>
        <p:nvSpPr>
          <p:cNvPr id="3075" name="Rectangle 3"/>
          <p:cNvSpPr>
            <a:spLocks noGrp="1" noChangeArrowheads="1"/>
          </p:cNvSpPr>
          <p:nvPr>
            <p:ph type="body" idx="1"/>
          </p:nvPr>
        </p:nvSpPr>
        <p:spPr/>
        <p:txBody>
          <a:bodyPr/>
          <a:lstStyle/>
          <a:p>
            <a:pPr eaLnBrk="1" hangingPunct="1"/>
            <a:r>
              <a:rPr lang="en-US" smtClean="0"/>
              <a:t>Penting</a:t>
            </a:r>
          </a:p>
          <a:p>
            <a:pPr eaLnBrk="1" hangingPunct="1"/>
            <a:r>
              <a:rPr lang="en-US" smtClean="0"/>
              <a:t>Agung</a:t>
            </a:r>
          </a:p>
          <a:p>
            <a:pPr eaLnBrk="1" hangingPunct="1"/>
            <a:r>
              <a:rPr lang="en-US" smtClean="0"/>
              <a:t>Konsisten</a:t>
            </a:r>
          </a:p>
          <a:p>
            <a:pPr eaLnBrk="1" hangingPunct="1"/>
            <a:r>
              <a:rPr lang="en-US" smtClean="0"/>
              <a:t>Harmonis</a:t>
            </a:r>
          </a:p>
          <a:p>
            <a:pPr eaLnBrk="1" hangingPunct="1"/>
            <a:r>
              <a:rPr lang="en-US" smtClean="0"/>
              <a:t>Fokus pada Pencipta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0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0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07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07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eaLnBrk="1" hangingPunct="1"/>
            <a:r>
              <a:rPr lang="en-US" smtClean="0"/>
              <a:t>Pewahyuan pada saat Penciptaan </a:t>
            </a:r>
            <a:r>
              <a:rPr lang="en-US" smtClean="0">
                <a:solidFill>
                  <a:srgbClr val="FFFF99"/>
                </a:solidFill>
              </a:rPr>
              <a:t/>
            </a:r>
            <a:br>
              <a:rPr lang="en-US" smtClean="0">
                <a:solidFill>
                  <a:srgbClr val="FFFF99"/>
                </a:solidFill>
              </a:rPr>
            </a:br>
            <a:r>
              <a:rPr lang="en-US" sz="4000" smtClean="0">
                <a:solidFill>
                  <a:srgbClr val="FFFF99"/>
                </a:solidFill>
              </a:rPr>
              <a:t>Fokus pada Pencipta</a:t>
            </a:r>
          </a:p>
        </p:txBody>
      </p:sp>
      <p:sp>
        <p:nvSpPr>
          <p:cNvPr id="22531" name="Rectangle 3"/>
          <p:cNvSpPr>
            <a:spLocks noGrp="1" noChangeArrowheads="1"/>
          </p:cNvSpPr>
          <p:nvPr>
            <p:ph type="body" sz="half" idx="1"/>
          </p:nvPr>
        </p:nvSpPr>
        <p:spPr>
          <a:xfrm>
            <a:off x="523875" y="2500313"/>
            <a:ext cx="4038600" cy="4024312"/>
          </a:xfrm>
        </p:spPr>
        <p:txBody>
          <a:bodyPr/>
          <a:lstStyle/>
          <a:p>
            <a:pPr eaLnBrk="1" hangingPunct="1"/>
            <a:r>
              <a:rPr lang="en-US" smtClean="0"/>
              <a:t>Supranatural</a:t>
            </a:r>
          </a:p>
          <a:p>
            <a:pPr eaLnBrk="1" hangingPunct="1"/>
            <a:r>
              <a:rPr lang="en-US" smtClean="0"/>
              <a:t>Khusus</a:t>
            </a:r>
          </a:p>
          <a:p>
            <a:pPr eaLnBrk="1" hangingPunct="1"/>
            <a:r>
              <a:rPr lang="en-US" smtClean="0"/>
              <a:t>Spiritual</a:t>
            </a:r>
            <a:br>
              <a:rPr lang="en-US" smtClean="0"/>
            </a:br>
            <a:endParaRPr lang="en-US" smtClean="0"/>
          </a:p>
          <a:p>
            <a:pPr eaLnBrk="1" hangingPunct="1"/>
            <a:r>
              <a:rPr lang="en-US" smtClean="0"/>
              <a:t>Terbatas</a:t>
            </a:r>
          </a:p>
          <a:p>
            <a:pPr eaLnBrk="1" hangingPunct="1"/>
            <a:r>
              <a:rPr lang="en-US" smtClean="0"/>
              <a:t>Penting</a:t>
            </a:r>
          </a:p>
          <a:p>
            <a:pPr eaLnBrk="1" hangingPunct="1"/>
            <a:r>
              <a:rPr lang="en-US" smtClean="0"/>
              <a:t>Sempurna</a:t>
            </a:r>
          </a:p>
        </p:txBody>
      </p:sp>
      <p:sp>
        <p:nvSpPr>
          <p:cNvPr id="22532" name="Rectangle 4"/>
          <p:cNvSpPr>
            <a:spLocks noGrp="1" noChangeArrowheads="1"/>
          </p:cNvSpPr>
          <p:nvPr>
            <p:ph type="body" sz="half" idx="2"/>
          </p:nvPr>
        </p:nvSpPr>
        <p:spPr>
          <a:xfrm>
            <a:off x="4714875" y="2500313"/>
            <a:ext cx="4038600" cy="4024312"/>
          </a:xfrm>
        </p:spPr>
        <p:txBody>
          <a:bodyPr/>
          <a:lstStyle/>
          <a:p>
            <a:pPr eaLnBrk="1" hangingPunct="1"/>
            <a:r>
              <a:rPr lang="en-US" smtClean="0"/>
              <a:t>Natural</a:t>
            </a:r>
          </a:p>
          <a:p>
            <a:pPr eaLnBrk="1" hangingPunct="1"/>
            <a:r>
              <a:rPr lang="en-US" smtClean="0"/>
              <a:t>Umum</a:t>
            </a:r>
          </a:p>
          <a:p>
            <a:pPr eaLnBrk="1" hangingPunct="1"/>
            <a:r>
              <a:rPr lang="en-US" smtClean="0"/>
              <a:t>Material</a:t>
            </a:r>
            <a:br>
              <a:rPr lang="en-US" smtClean="0"/>
            </a:br>
            <a:endParaRPr lang="en-US" smtClean="0"/>
          </a:p>
          <a:p>
            <a:pPr eaLnBrk="1" hangingPunct="1"/>
            <a:r>
              <a:rPr lang="en-US" smtClean="0"/>
              <a:t>Terbatas</a:t>
            </a:r>
          </a:p>
          <a:p>
            <a:pPr eaLnBrk="1" hangingPunct="1"/>
            <a:r>
              <a:rPr lang="en-US" smtClean="0"/>
              <a:t>Tidak cukup</a:t>
            </a:r>
          </a:p>
          <a:p>
            <a:pPr eaLnBrk="1" hangingPunct="1"/>
            <a:r>
              <a:rPr lang="en-US" smtClean="0"/>
              <a:t>Baik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532">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531">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53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53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p:txBody>
          <a:bodyPr/>
          <a:lstStyle/>
          <a:p>
            <a:pPr eaLnBrk="1" hangingPunct="1"/>
            <a:r>
              <a:rPr lang="en-CA" smtClean="0"/>
              <a:t>Sepeda roda satu, roda dua, dan roda tiga</a:t>
            </a:r>
          </a:p>
        </p:txBody>
      </p:sp>
      <p:sp>
        <p:nvSpPr>
          <p:cNvPr id="31747" name="Rectangle 3"/>
          <p:cNvSpPr>
            <a:spLocks noGrp="1" noChangeArrowheads="1"/>
          </p:cNvSpPr>
          <p:nvPr>
            <p:ph type="subTitle" idx="1"/>
          </p:nvPr>
        </p:nvSpPr>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pPr eaLnBrk="1" hangingPunct="1"/>
            <a:r>
              <a:rPr lang="en-US" smtClean="0"/>
              <a:t>Pewahyuan pada saat Penciptaan</a:t>
            </a:r>
          </a:p>
        </p:txBody>
      </p:sp>
      <p:sp>
        <p:nvSpPr>
          <p:cNvPr id="176131" name="Rectangle 3"/>
          <p:cNvSpPr>
            <a:spLocks noGrp="1" noChangeArrowheads="1"/>
          </p:cNvSpPr>
          <p:nvPr>
            <p:ph type="body" sz="half" idx="1"/>
          </p:nvPr>
        </p:nvSpPr>
        <p:spPr/>
        <p:txBody>
          <a:bodyPr/>
          <a:lstStyle/>
          <a:p>
            <a:pPr eaLnBrk="1" hangingPunct="1"/>
            <a:r>
              <a:rPr lang="en-US" smtClean="0"/>
              <a:t>Karya Allah</a:t>
            </a:r>
          </a:p>
          <a:p>
            <a:pPr lvl="1" eaLnBrk="1" hangingPunct="1"/>
            <a:r>
              <a:rPr lang="en-US" smtClean="0"/>
              <a:t>Kebenaran diaplikasikan</a:t>
            </a:r>
          </a:p>
          <a:p>
            <a:pPr eaLnBrk="1" hangingPunct="1"/>
            <a:r>
              <a:rPr lang="en-US" smtClean="0"/>
              <a:t>Berjalan bersama Allah</a:t>
            </a:r>
          </a:p>
          <a:p>
            <a:pPr lvl="1" eaLnBrk="1" hangingPunct="1"/>
            <a:r>
              <a:rPr lang="en-US" smtClean="0"/>
              <a:t>Kebenaran dalam relasi</a:t>
            </a:r>
          </a:p>
          <a:p>
            <a:pPr eaLnBrk="1" hangingPunct="1"/>
            <a:r>
              <a:rPr lang="en-US" smtClean="0"/>
              <a:t>Firman Allah</a:t>
            </a:r>
          </a:p>
          <a:p>
            <a:pPr lvl="1" eaLnBrk="1" hangingPunct="1"/>
            <a:r>
              <a:rPr lang="en-US" smtClean="0"/>
              <a:t>Kebenaran diberitakan</a:t>
            </a:r>
          </a:p>
        </p:txBody>
      </p:sp>
      <p:sp>
        <p:nvSpPr>
          <p:cNvPr id="176132" name="Rectangle 4"/>
          <p:cNvSpPr>
            <a:spLocks noGrp="1" noChangeArrowheads="1"/>
          </p:cNvSpPr>
          <p:nvPr>
            <p:ph type="body" sz="half" idx="2"/>
          </p:nvPr>
        </p:nvSpPr>
        <p:spPr/>
        <p:txBody>
          <a:bodyPr/>
          <a:lstStyle/>
          <a:p>
            <a:pPr eaLnBrk="1" hangingPunct="1"/>
            <a:r>
              <a:rPr lang="en-US" smtClean="0"/>
              <a:t>Alam semesta</a:t>
            </a:r>
          </a:p>
          <a:p>
            <a:pPr lvl="1" eaLnBrk="1" hangingPunct="1"/>
            <a:r>
              <a:rPr lang="en-US" smtClean="0"/>
              <a:t>Tidak bergerak </a:t>
            </a:r>
          </a:p>
          <a:p>
            <a:pPr lvl="1" eaLnBrk="1" hangingPunct="1"/>
            <a:r>
              <a:rPr lang="en-US" smtClean="0"/>
              <a:t>Bergerak</a:t>
            </a:r>
          </a:p>
          <a:p>
            <a:pPr eaLnBrk="1" hangingPunct="1"/>
            <a:r>
              <a:rPr lang="en-US" smtClean="0"/>
              <a:t>Manusia</a:t>
            </a:r>
          </a:p>
          <a:p>
            <a:pPr lvl="1" eaLnBrk="1" hangingPunct="1"/>
            <a:r>
              <a:rPr lang="en-US" smtClean="0"/>
              <a:t>Gambar &amp; rupa Allah</a:t>
            </a:r>
          </a:p>
          <a:p>
            <a:pPr lvl="1" eaLnBrk="1" hangingPunct="1"/>
            <a:r>
              <a:rPr lang="en-US" smtClean="0"/>
              <a:t>Berelasi</a:t>
            </a:r>
          </a:p>
          <a:p>
            <a:pPr eaLnBrk="1" hangingPunct="1"/>
            <a:r>
              <a:rPr lang="en-US" smtClean="0"/>
              <a:t>Individual</a:t>
            </a:r>
          </a:p>
          <a:p>
            <a:pPr lvl="1" eaLnBrk="1" hangingPunct="1"/>
            <a:r>
              <a:rPr lang="en-US" smtClean="0"/>
              <a:t>Hidup dalam Allah</a:t>
            </a:r>
          </a:p>
          <a:p>
            <a:pPr lvl="1" eaLnBrk="1" hangingPunct="1"/>
            <a:r>
              <a:rPr lang="en-US" smtClean="0"/>
              <a:t>Taat pada Allah</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pPr eaLnBrk="1" hangingPunct="1"/>
            <a:r>
              <a:rPr lang="en-US" smtClean="0"/>
              <a:t>Pewahyuan setelah Kejatuhan</a:t>
            </a:r>
          </a:p>
        </p:txBody>
      </p:sp>
      <p:sp>
        <p:nvSpPr>
          <p:cNvPr id="177155" name="Rectangle 3"/>
          <p:cNvSpPr>
            <a:spLocks noGrp="1" noChangeArrowheads="1"/>
          </p:cNvSpPr>
          <p:nvPr>
            <p:ph type="body" sz="half" idx="1"/>
          </p:nvPr>
        </p:nvSpPr>
        <p:spPr>
          <a:xfrm>
            <a:off x="457200" y="2500313"/>
            <a:ext cx="4038600" cy="4024312"/>
          </a:xfrm>
        </p:spPr>
        <p:txBody>
          <a:bodyPr/>
          <a:lstStyle/>
          <a:p>
            <a:pPr eaLnBrk="1" hangingPunct="1"/>
            <a:r>
              <a:rPr lang="en-US" smtClean="0"/>
              <a:t>Supranatural</a:t>
            </a:r>
          </a:p>
          <a:p>
            <a:pPr eaLnBrk="1" hangingPunct="1"/>
            <a:r>
              <a:rPr lang="en-US" smtClean="0"/>
              <a:t>Khusus</a:t>
            </a:r>
          </a:p>
          <a:p>
            <a:pPr eaLnBrk="1" hangingPunct="1"/>
            <a:r>
              <a:rPr lang="en-US" smtClean="0"/>
              <a:t>Spiritual</a:t>
            </a:r>
          </a:p>
          <a:p>
            <a:pPr eaLnBrk="1" hangingPunct="1"/>
            <a:r>
              <a:rPr lang="en-US" smtClean="0"/>
              <a:t>Terbatas</a:t>
            </a:r>
          </a:p>
          <a:p>
            <a:pPr eaLnBrk="1" hangingPunct="1"/>
            <a:r>
              <a:rPr lang="en-US" smtClean="0"/>
              <a:t>Penting</a:t>
            </a:r>
          </a:p>
          <a:p>
            <a:pPr eaLnBrk="1" hangingPunct="1"/>
            <a:r>
              <a:rPr lang="en-US" smtClean="0"/>
              <a:t>Sempurna</a:t>
            </a:r>
          </a:p>
        </p:txBody>
      </p:sp>
      <p:sp>
        <p:nvSpPr>
          <p:cNvPr id="177156" name="Rectangle 4"/>
          <p:cNvSpPr>
            <a:spLocks noGrp="1" noChangeArrowheads="1"/>
          </p:cNvSpPr>
          <p:nvPr>
            <p:ph type="body" sz="half" idx="2"/>
          </p:nvPr>
        </p:nvSpPr>
        <p:spPr>
          <a:xfrm>
            <a:off x="4648200" y="2500313"/>
            <a:ext cx="4038600" cy="4024312"/>
          </a:xfrm>
        </p:spPr>
        <p:txBody>
          <a:bodyPr/>
          <a:lstStyle/>
          <a:p>
            <a:pPr eaLnBrk="1" hangingPunct="1"/>
            <a:r>
              <a:rPr lang="en-US" smtClean="0"/>
              <a:t>Natural</a:t>
            </a:r>
          </a:p>
          <a:p>
            <a:pPr eaLnBrk="1" hangingPunct="1"/>
            <a:r>
              <a:rPr lang="en-US" smtClean="0"/>
              <a:t>Umum</a:t>
            </a:r>
          </a:p>
          <a:p>
            <a:pPr eaLnBrk="1" hangingPunct="1"/>
            <a:r>
              <a:rPr lang="en-US" smtClean="0"/>
              <a:t>Material</a:t>
            </a:r>
          </a:p>
          <a:p>
            <a:pPr eaLnBrk="1" hangingPunct="1"/>
            <a:r>
              <a:rPr lang="en-US" smtClean="0"/>
              <a:t>Terbatas</a:t>
            </a:r>
          </a:p>
          <a:p>
            <a:pPr eaLnBrk="1" hangingPunct="1"/>
            <a:r>
              <a:rPr lang="en-US" smtClean="0"/>
              <a:t>Tidak cukup</a:t>
            </a:r>
          </a:p>
          <a:p>
            <a:pPr eaLnBrk="1" hangingPunct="1"/>
            <a:r>
              <a:rPr lang="en-US" smtClean="0"/>
              <a:t>Berdosa</a:t>
            </a:r>
          </a:p>
        </p:txBody>
      </p:sp>
      <p:sp>
        <p:nvSpPr>
          <p:cNvPr id="177157" name="Text Box 5"/>
          <p:cNvSpPr txBox="1">
            <a:spLocks noChangeArrowheads="1"/>
          </p:cNvSpPr>
          <p:nvPr/>
        </p:nvSpPr>
        <p:spPr bwMode="auto">
          <a:xfrm>
            <a:off x="1600200" y="1524000"/>
            <a:ext cx="2743200" cy="946150"/>
          </a:xfrm>
          <a:prstGeom prst="rect">
            <a:avLst/>
          </a:prstGeom>
          <a:noFill/>
          <a:ln w="9525">
            <a:noFill/>
            <a:miter lim="800000"/>
            <a:headEnd/>
            <a:tailEnd/>
          </a:ln>
        </p:spPr>
        <p:txBody>
          <a:bodyPr>
            <a:spAutoFit/>
          </a:bodyPr>
          <a:lstStyle/>
          <a:p>
            <a:pPr>
              <a:spcBef>
                <a:spcPct val="50000"/>
              </a:spcBef>
            </a:pPr>
            <a:r>
              <a:rPr lang="en-US" sz="2800" b="1">
                <a:solidFill>
                  <a:srgbClr val="FFFF99"/>
                </a:solidFill>
              </a:rPr>
              <a:t>Fokus pada Pencipta</a:t>
            </a:r>
          </a:p>
        </p:txBody>
      </p:sp>
      <p:sp>
        <p:nvSpPr>
          <p:cNvPr id="177158" name="Text Box 6"/>
          <p:cNvSpPr txBox="1">
            <a:spLocks noChangeArrowheads="1"/>
          </p:cNvSpPr>
          <p:nvPr/>
        </p:nvSpPr>
        <p:spPr bwMode="auto">
          <a:xfrm>
            <a:off x="4876800" y="1524000"/>
            <a:ext cx="2971800" cy="946150"/>
          </a:xfrm>
          <a:prstGeom prst="rect">
            <a:avLst/>
          </a:prstGeom>
          <a:noFill/>
          <a:ln w="9525">
            <a:noFill/>
            <a:miter lim="800000"/>
            <a:headEnd/>
            <a:tailEnd/>
          </a:ln>
        </p:spPr>
        <p:txBody>
          <a:bodyPr>
            <a:spAutoFit/>
          </a:bodyPr>
          <a:lstStyle/>
          <a:p>
            <a:pPr>
              <a:spcBef>
                <a:spcPct val="50000"/>
              </a:spcBef>
            </a:pPr>
            <a:r>
              <a:rPr lang="en-US" sz="2800" b="1">
                <a:solidFill>
                  <a:srgbClr val="FFFF99"/>
                </a:solidFill>
              </a:rPr>
              <a:t>Fokus pada Ciptaan</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pPr eaLnBrk="1" hangingPunct="1"/>
            <a:r>
              <a:rPr lang="en-US" smtClean="0"/>
              <a:t>Pewahyuan setelah Kejatuhan</a:t>
            </a:r>
          </a:p>
        </p:txBody>
      </p:sp>
      <p:sp>
        <p:nvSpPr>
          <p:cNvPr id="178179" name="Rectangle 3"/>
          <p:cNvSpPr>
            <a:spLocks noGrp="1" noChangeArrowheads="1"/>
          </p:cNvSpPr>
          <p:nvPr>
            <p:ph type="body" sz="half" idx="1"/>
          </p:nvPr>
        </p:nvSpPr>
        <p:spPr>
          <a:xfrm>
            <a:off x="609600" y="2085975"/>
            <a:ext cx="3810000" cy="4114800"/>
          </a:xfrm>
        </p:spPr>
        <p:txBody>
          <a:bodyPr/>
          <a:lstStyle/>
          <a:p>
            <a:pPr eaLnBrk="1" hangingPunct="1">
              <a:lnSpc>
                <a:spcPct val="90000"/>
              </a:lnSpc>
            </a:pPr>
            <a:r>
              <a:rPr lang="en-US" smtClean="0"/>
              <a:t>Karya Allah</a:t>
            </a:r>
          </a:p>
          <a:p>
            <a:pPr lvl="1" eaLnBrk="1" hangingPunct="1">
              <a:lnSpc>
                <a:spcPct val="90000"/>
              </a:lnSpc>
            </a:pPr>
            <a:r>
              <a:rPr lang="en-US" smtClean="0"/>
              <a:t>Kebenaran diaplikasikan</a:t>
            </a:r>
          </a:p>
          <a:p>
            <a:pPr eaLnBrk="1" hangingPunct="1">
              <a:lnSpc>
                <a:spcPct val="90000"/>
              </a:lnSpc>
            </a:pPr>
            <a:r>
              <a:rPr lang="en-US" smtClean="0"/>
              <a:t>Berjalan bersama Allah</a:t>
            </a:r>
          </a:p>
          <a:p>
            <a:pPr lvl="1" eaLnBrk="1" hangingPunct="1">
              <a:lnSpc>
                <a:spcPct val="90000"/>
              </a:lnSpc>
            </a:pPr>
            <a:r>
              <a:rPr lang="en-US" smtClean="0"/>
              <a:t>Kebenaran dalam relasi</a:t>
            </a:r>
          </a:p>
          <a:p>
            <a:pPr eaLnBrk="1" hangingPunct="1">
              <a:lnSpc>
                <a:spcPct val="90000"/>
              </a:lnSpc>
            </a:pPr>
            <a:r>
              <a:rPr lang="en-US" smtClean="0"/>
              <a:t>Firman Allah</a:t>
            </a:r>
          </a:p>
          <a:p>
            <a:pPr lvl="1" eaLnBrk="1" hangingPunct="1">
              <a:lnSpc>
                <a:spcPct val="90000"/>
              </a:lnSpc>
            </a:pPr>
            <a:r>
              <a:rPr lang="en-US" smtClean="0"/>
              <a:t>Kebenaran diberitakan</a:t>
            </a:r>
          </a:p>
        </p:txBody>
      </p:sp>
      <p:sp>
        <p:nvSpPr>
          <p:cNvPr id="178180" name="Rectangle 4"/>
          <p:cNvSpPr>
            <a:spLocks noGrp="1" noChangeArrowheads="1"/>
          </p:cNvSpPr>
          <p:nvPr>
            <p:ph type="body" sz="half" idx="2"/>
          </p:nvPr>
        </p:nvSpPr>
        <p:spPr>
          <a:xfrm>
            <a:off x="5410200" y="2085975"/>
            <a:ext cx="3409950" cy="4114800"/>
          </a:xfrm>
        </p:spPr>
        <p:txBody>
          <a:bodyPr/>
          <a:lstStyle/>
          <a:p>
            <a:pPr eaLnBrk="1" hangingPunct="1"/>
            <a:r>
              <a:rPr lang="en-US" smtClean="0"/>
              <a:t>Alam semesta</a:t>
            </a:r>
          </a:p>
          <a:p>
            <a:pPr lvl="1" eaLnBrk="1" hangingPunct="1"/>
            <a:r>
              <a:rPr lang="en-US" smtClean="0"/>
              <a:t>Kematian</a:t>
            </a:r>
          </a:p>
          <a:p>
            <a:pPr eaLnBrk="1" hangingPunct="1"/>
            <a:r>
              <a:rPr lang="en-US" smtClean="0"/>
              <a:t>Manusia</a:t>
            </a:r>
          </a:p>
          <a:p>
            <a:pPr lvl="1" eaLnBrk="1" hangingPunct="1"/>
            <a:r>
              <a:rPr lang="en-US" smtClean="0"/>
              <a:t>Konflik &amp; pengkhianatan</a:t>
            </a:r>
          </a:p>
          <a:p>
            <a:pPr eaLnBrk="1" hangingPunct="1"/>
            <a:r>
              <a:rPr lang="en-US" smtClean="0"/>
              <a:t>Individu</a:t>
            </a:r>
          </a:p>
          <a:p>
            <a:pPr lvl="1" eaLnBrk="1" hangingPunct="1"/>
            <a:r>
              <a:rPr lang="en-US" sz="2200" smtClean="0"/>
              <a:t>Berdosa – Egois &amp; sombong</a:t>
            </a:r>
          </a:p>
        </p:txBody>
      </p:sp>
      <p:sp>
        <p:nvSpPr>
          <p:cNvPr id="178181" name="Freeform 5"/>
          <p:cNvSpPr>
            <a:spLocks/>
          </p:cNvSpPr>
          <p:nvPr/>
        </p:nvSpPr>
        <p:spPr bwMode="auto">
          <a:xfrm rot="5400000">
            <a:off x="2447132" y="3496468"/>
            <a:ext cx="4572000" cy="779463"/>
          </a:xfrm>
          <a:custGeom>
            <a:avLst/>
            <a:gdLst>
              <a:gd name="T0" fmla="*/ 2147483647 w 13376"/>
              <a:gd name="T1" fmla="*/ 2147483647 h 1966"/>
              <a:gd name="T2" fmla="*/ 2147483647 w 13376"/>
              <a:gd name="T3" fmla="*/ 2147483647 h 1966"/>
              <a:gd name="T4" fmla="*/ 2147483647 w 13376"/>
              <a:gd name="T5" fmla="*/ 2147483647 h 1966"/>
              <a:gd name="T6" fmla="*/ 2147483647 w 13376"/>
              <a:gd name="T7" fmla="*/ 2147483647 h 1966"/>
              <a:gd name="T8" fmla="*/ 2147483647 w 13376"/>
              <a:gd name="T9" fmla="*/ 2147483647 h 1966"/>
              <a:gd name="T10" fmla="*/ 2147483647 w 13376"/>
              <a:gd name="T11" fmla="*/ 2147483647 h 1966"/>
              <a:gd name="T12" fmla="*/ 2147483647 w 13376"/>
              <a:gd name="T13" fmla="*/ 2147483647 h 1966"/>
              <a:gd name="T14" fmla="*/ 2147483647 w 13376"/>
              <a:gd name="T15" fmla="*/ 2147483647 h 1966"/>
              <a:gd name="T16" fmla="*/ 2147483647 w 13376"/>
              <a:gd name="T17" fmla="*/ 2147483647 h 1966"/>
              <a:gd name="T18" fmla="*/ 2147483647 w 13376"/>
              <a:gd name="T19" fmla="*/ 2147483647 h 1966"/>
              <a:gd name="T20" fmla="*/ 2147483647 w 13376"/>
              <a:gd name="T21" fmla="*/ 2147483647 h 1966"/>
              <a:gd name="T22" fmla="*/ 2147483647 w 13376"/>
              <a:gd name="T23" fmla="*/ 2147483647 h 1966"/>
              <a:gd name="T24" fmla="*/ 2147483647 w 13376"/>
              <a:gd name="T25" fmla="*/ 2147483647 h 1966"/>
              <a:gd name="T26" fmla="*/ 2147483647 w 13376"/>
              <a:gd name="T27" fmla="*/ 2147483647 h 1966"/>
              <a:gd name="T28" fmla="*/ 2147483647 w 13376"/>
              <a:gd name="T29" fmla="*/ 2147483647 h 1966"/>
              <a:gd name="T30" fmla="*/ 2147483647 w 13376"/>
              <a:gd name="T31" fmla="*/ 2147483647 h 1966"/>
              <a:gd name="T32" fmla="*/ 2147483647 w 13376"/>
              <a:gd name="T33" fmla="*/ 2147483647 h 1966"/>
              <a:gd name="T34" fmla="*/ 2147483647 w 13376"/>
              <a:gd name="T35" fmla="*/ 2147483647 h 1966"/>
              <a:gd name="T36" fmla="*/ 2147483647 w 13376"/>
              <a:gd name="T37" fmla="*/ 2147483647 h 1966"/>
              <a:gd name="T38" fmla="*/ 2147483647 w 13376"/>
              <a:gd name="T39" fmla="*/ 2147483647 h 1966"/>
              <a:gd name="T40" fmla="*/ 2147483647 w 13376"/>
              <a:gd name="T41" fmla="*/ 2147483647 h 1966"/>
              <a:gd name="T42" fmla="*/ 2147483647 w 13376"/>
              <a:gd name="T43" fmla="*/ 2147483647 h 1966"/>
              <a:gd name="T44" fmla="*/ 2147483647 w 13376"/>
              <a:gd name="T45" fmla="*/ 2147483647 h 1966"/>
              <a:gd name="T46" fmla="*/ 2147483647 w 13376"/>
              <a:gd name="T47" fmla="*/ 2147483647 h 1966"/>
              <a:gd name="T48" fmla="*/ 2147483647 w 13376"/>
              <a:gd name="T49" fmla="*/ 2147483647 h 1966"/>
              <a:gd name="T50" fmla="*/ 2147483647 w 13376"/>
              <a:gd name="T51" fmla="*/ 2147483647 h 1966"/>
              <a:gd name="T52" fmla="*/ 2147483647 w 13376"/>
              <a:gd name="T53" fmla="*/ 2147483647 h 1966"/>
              <a:gd name="T54" fmla="*/ 2147483647 w 13376"/>
              <a:gd name="T55" fmla="*/ 2147483647 h 1966"/>
              <a:gd name="T56" fmla="*/ 2147483647 w 13376"/>
              <a:gd name="T57" fmla="*/ 2147483647 h 1966"/>
              <a:gd name="T58" fmla="*/ 2147483647 w 13376"/>
              <a:gd name="T59" fmla="*/ 2147483647 h 1966"/>
              <a:gd name="T60" fmla="*/ 2147483647 w 13376"/>
              <a:gd name="T61" fmla="*/ 2147483647 h 1966"/>
              <a:gd name="T62" fmla="*/ 2147483647 w 13376"/>
              <a:gd name="T63" fmla="*/ 2147483647 h 1966"/>
              <a:gd name="T64" fmla="*/ 2147483647 w 13376"/>
              <a:gd name="T65" fmla="*/ 2147483647 h 1966"/>
              <a:gd name="T66" fmla="*/ 2147483647 w 13376"/>
              <a:gd name="T67" fmla="*/ 2147483647 h 1966"/>
              <a:gd name="T68" fmla="*/ 2147483647 w 13376"/>
              <a:gd name="T69" fmla="*/ 2147483647 h 1966"/>
              <a:gd name="T70" fmla="*/ 2147483647 w 13376"/>
              <a:gd name="T71" fmla="*/ 2147483647 h 1966"/>
              <a:gd name="T72" fmla="*/ 2147483647 w 13376"/>
              <a:gd name="T73" fmla="*/ 2147483647 h 1966"/>
              <a:gd name="T74" fmla="*/ 2147483647 w 13376"/>
              <a:gd name="T75" fmla="*/ 2147483647 h 1966"/>
              <a:gd name="T76" fmla="*/ 2147483647 w 13376"/>
              <a:gd name="T77" fmla="*/ 2147483647 h 1966"/>
              <a:gd name="T78" fmla="*/ 2147483647 w 13376"/>
              <a:gd name="T79" fmla="*/ 2147483647 h 1966"/>
              <a:gd name="T80" fmla="*/ 2147483647 w 13376"/>
              <a:gd name="T81" fmla="*/ 2147483647 h 1966"/>
              <a:gd name="T82" fmla="*/ 2147483647 w 13376"/>
              <a:gd name="T83" fmla="*/ 2147483647 h 1966"/>
              <a:gd name="T84" fmla="*/ 2147483647 w 13376"/>
              <a:gd name="T85" fmla="*/ 2147483647 h 1966"/>
              <a:gd name="T86" fmla="*/ 2147483647 w 13376"/>
              <a:gd name="T87" fmla="*/ 2147483647 h 1966"/>
              <a:gd name="T88" fmla="*/ 2147483647 w 13376"/>
              <a:gd name="T89" fmla="*/ 2147483647 h 1966"/>
              <a:gd name="T90" fmla="*/ 2147483647 w 13376"/>
              <a:gd name="T91" fmla="*/ 2147483647 h 1966"/>
              <a:gd name="T92" fmla="*/ 2147483647 w 13376"/>
              <a:gd name="T93" fmla="*/ 2147483647 h 1966"/>
              <a:gd name="T94" fmla="*/ 2147483647 w 13376"/>
              <a:gd name="T95" fmla="*/ 2147483647 h 1966"/>
              <a:gd name="T96" fmla="*/ 2147483647 w 13376"/>
              <a:gd name="T97" fmla="*/ 2147483647 h 1966"/>
              <a:gd name="T98" fmla="*/ 2147483647 w 13376"/>
              <a:gd name="T99" fmla="*/ 2147483647 h 1966"/>
              <a:gd name="T100" fmla="*/ 2147483647 w 13376"/>
              <a:gd name="T101" fmla="*/ 2147483647 h 1966"/>
              <a:gd name="T102" fmla="*/ 2147483647 w 13376"/>
              <a:gd name="T103" fmla="*/ 2147483647 h 1966"/>
              <a:gd name="T104" fmla="*/ 2147483647 w 13376"/>
              <a:gd name="T105" fmla="*/ 2147483647 h 1966"/>
              <a:gd name="T106" fmla="*/ 2147483647 w 13376"/>
              <a:gd name="T107" fmla="*/ 2147483647 h 1966"/>
              <a:gd name="T108" fmla="*/ 2147483647 w 13376"/>
              <a:gd name="T109" fmla="*/ 2147483647 h 1966"/>
              <a:gd name="T110" fmla="*/ 2147483647 w 13376"/>
              <a:gd name="T111" fmla="*/ 2147483647 h 1966"/>
              <a:gd name="T112" fmla="*/ 2147483647 w 13376"/>
              <a:gd name="T113" fmla="*/ 2147483647 h 1966"/>
              <a:gd name="T114" fmla="*/ 2147483647 w 13376"/>
              <a:gd name="T115" fmla="*/ 2147483647 h 1966"/>
              <a:gd name="T116" fmla="*/ 2147483647 w 13376"/>
              <a:gd name="T117" fmla="*/ 2147483647 h 1966"/>
              <a:gd name="T118" fmla="*/ 2147483647 w 13376"/>
              <a:gd name="T119" fmla="*/ 2147483647 h 196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3376"/>
              <a:gd name="T181" fmla="*/ 0 h 1966"/>
              <a:gd name="T182" fmla="*/ 13376 w 13376"/>
              <a:gd name="T183" fmla="*/ 1966 h 196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3376" h="1966">
                <a:moveTo>
                  <a:pt x="7" y="1630"/>
                </a:moveTo>
                <a:lnTo>
                  <a:pt x="9" y="1628"/>
                </a:lnTo>
                <a:lnTo>
                  <a:pt x="16" y="1623"/>
                </a:lnTo>
                <a:lnTo>
                  <a:pt x="28" y="1614"/>
                </a:lnTo>
                <a:lnTo>
                  <a:pt x="42" y="1604"/>
                </a:lnTo>
                <a:lnTo>
                  <a:pt x="59" y="1591"/>
                </a:lnTo>
                <a:lnTo>
                  <a:pt x="80" y="1576"/>
                </a:lnTo>
                <a:lnTo>
                  <a:pt x="102" y="1560"/>
                </a:lnTo>
                <a:lnTo>
                  <a:pt x="125" y="1544"/>
                </a:lnTo>
                <a:lnTo>
                  <a:pt x="149" y="1528"/>
                </a:lnTo>
                <a:lnTo>
                  <a:pt x="174" y="1511"/>
                </a:lnTo>
                <a:lnTo>
                  <a:pt x="200" y="1495"/>
                </a:lnTo>
                <a:lnTo>
                  <a:pt x="224" y="1481"/>
                </a:lnTo>
                <a:lnTo>
                  <a:pt x="248" y="1469"/>
                </a:lnTo>
                <a:lnTo>
                  <a:pt x="270" y="1458"/>
                </a:lnTo>
                <a:lnTo>
                  <a:pt x="291" y="1450"/>
                </a:lnTo>
                <a:lnTo>
                  <a:pt x="308" y="1446"/>
                </a:lnTo>
                <a:lnTo>
                  <a:pt x="323" y="1443"/>
                </a:lnTo>
                <a:lnTo>
                  <a:pt x="337" y="1441"/>
                </a:lnTo>
                <a:lnTo>
                  <a:pt x="351" y="1439"/>
                </a:lnTo>
                <a:lnTo>
                  <a:pt x="364" y="1436"/>
                </a:lnTo>
                <a:lnTo>
                  <a:pt x="376" y="1435"/>
                </a:lnTo>
                <a:lnTo>
                  <a:pt x="388" y="1434"/>
                </a:lnTo>
                <a:lnTo>
                  <a:pt x="401" y="1433"/>
                </a:lnTo>
                <a:lnTo>
                  <a:pt x="413" y="1432"/>
                </a:lnTo>
                <a:lnTo>
                  <a:pt x="426" y="1431"/>
                </a:lnTo>
                <a:lnTo>
                  <a:pt x="439" y="1431"/>
                </a:lnTo>
                <a:lnTo>
                  <a:pt x="452" y="1431"/>
                </a:lnTo>
                <a:lnTo>
                  <a:pt x="466" y="1430"/>
                </a:lnTo>
                <a:lnTo>
                  <a:pt x="481" y="1430"/>
                </a:lnTo>
                <a:lnTo>
                  <a:pt x="497" y="1430"/>
                </a:lnTo>
                <a:lnTo>
                  <a:pt x="514" y="1430"/>
                </a:lnTo>
                <a:lnTo>
                  <a:pt x="532" y="1430"/>
                </a:lnTo>
                <a:lnTo>
                  <a:pt x="547" y="1430"/>
                </a:lnTo>
                <a:lnTo>
                  <a:pt x="567" y="1432"/>
                </a:lnTo>
                <a:lnTo>
                  <a:pt x="587" y="1434"/>
                </a:lnTo>
                <a:lnTo>
                  <a:pt x="612" y="1438"/>
                </a:lnTo>
                <a:lnTo>
                  <a:pt x="639" y="1442"/>
                </a:lnTo>
                <a:lnTo>
                  <a:pt x="668" y="1448"/>
                </a:lnTo>
                <a:lnTo>
                  <a:pt x="699" y="1456"/>
                </a:lnTo>
                <a:lnTo>
                  <a:pt x="733" y="1464"/>
                </a:lnTo>
                <a:lnTo>
                  <a:pt x="768" y="1473"/>
                </a:lnTo>
                <a:lnTo>
                  <a:pt x="803" y="1485"/>
                </a:lnTo>
                <a:lnTo>
                  <a:pt x="840" y="1498"/>
                </a:lnTo>
                <a:lnTo>
                  <a:pt x="879" y="1511"/>
                </a:lnTo>
                <a:lnTo>
                  <a:pt x="918" y="1526"/>
                </a:lnTo>
                <a:lnTo>
                  <a:pt x="958" y="1544"/>
                </a:lnTo>
                <a:lnTo>
                  <a:pt x="997" y="1562"/>
                </a:lnTo>
                <a:lnTo>
                  <a:pt x="1038" y="1582"/>
                </a:lnTo>
                <a:lnTo>
                  <a:pt x="1077" y="1601"/>
                </a:lnTo>
                <a:lnTo>
                  <a:pt x="1116" y="1620"/>
                </a:lnTo>
                <a:lnTo>
                  <a:pt x="1153" y="1637"/>
                </a:lnTo>
                <a:lnTo>
                  <a:pt x="1188" y="1652"/>
                </a:lnTo>
                <a:lnTo>
                  <a:pt x="1222" y="1666"/>
                </a:lnTo>
                <a:lnTo>
                  <a:pt x="1256" y="1679"/>
                </a:lnTo>
                <a:lnTo>
                  <a:pt x="1288" y="1690"/>
                </a:lnTo>
                <a:lnTo>
                  <a:pt x="1319" y="1700"/>
                </a:lnTo>
                <a:lnTo>
                  <a:pt x="1349" y="1711"/>
                </a:lnTo>
                <a:lnTo>
                  <a:pt x="1379" y="1720"/>
                </a:lnTo>
                <a:lnTo>
                  <a:pt x="1408" y="1728"/>
                </a:lnTo>
                <a:lnTo>
                  <a:pt x="1436" y="1736"/>
                </a:lnTo>
                <a:lnTo>
                  <a:pt x="1464" y="1744"/>
                </a:lnTo>
                <a:lnTo>
                  <a:pt x="1490" y="1751"/>
                </a:lnTo>
                <a:lnTo>
                  <a:pt x="1517" y="1758"/>
                </a:lnTo>
                <a:lnTo>
                  <a:pt x="1542" y="1765"/>
                </a:lnTo>
                <a:lnTo>
                  <a:pt x="1572" y="1772"/>
                </a:lnTo>
                <a:lnTo>
                  <a:pt x="1603" y="1780"/>
                </a:lnTo>
                <a:lnTo>
                  <a:pt x="1635" y="1788"/>
                </a:lnTo>
                <a:lnTo>
                  <a:pt x="1670" y="1796"/>
                </a:lnTo>
                <a:lnTo>
                  <a:pt x="1706" y="1803"/>
                </a:lnTo>
                <a:lnTo>
                  <a:pt x="1744" y="1810"/>
                </a:lnTo>
                <a:lnTo>
                  <a:pt x="1782" y="1817"/>
                </a:lnTo>
                <a:lnTo>
                  <a:pt x="1822" y="1824"/>
                </a:lnTo>
                <a:lnTo>
                  <a:pt x="1863" y="1830"/>
                </a:lnTo>
                <a:lnTo>
                  <a:pt x="1904" y="1835"/>
                </a:lnTo>
                <a:lnTo>
                  <a:pt x="1947" y="1839"/>
                </a:lnTo>
                <a:lnTo>
                  <a:pt x="1990" y="1842"/>
                </a:lnTo>
                <a:lnTo>
                  <a:pt x="2034" y="1845"/>
                </a:lnTo>
                <a:lnTo>
                  <a:pt x="2078" y="1846"/>
                </a:lnTo>
                <a:lnTo>
                  <a:pt x="2123" y="1846"/>
                </a:lnTo>
                <a:lnTo>
                  <a:pt x="2168" y="1845"/>
                </a:lnTo>
                <a:lnTo>
                  <a:pt x="2229" y="1840"/>
                </a:lnTo>
                <a:lnTo>
                  <a:pt x="2285" y="1832"/>
                </a:lnTo>
                <a:lnTo>
                  <a:pt x="2338" y="1820"/>
                </a:lnTo>
                <a:lnTo>
                  <a:pt x="2388" y="1807"/>
                </a:lnTo>
                <a:lnTo>
                  <a:pt x="2432" y="1790"/>
                </a:lnTo>
                <a:lnTo>
                  <a:pt x="2473" y="1774"/>
                </a:lnTo>
                <a:lnTo>
                  <a:pt x="2510" y="1756"/>
                </a:lnTo>
                <a:lnTo>
                  <a:pt x="2543" y="1739"/>
                </a:lnTo>
                <a:lnTo>
                  <a:pt x="2572" y="1720"/>
                </a:lnTo>
                <a:lnTo>
                  <a:pt x="2597" y="1703"/>
                </a:lnTo>
                <a:lnTo>
                  <a:pt x="2618" y="1688"/>
                </a:lnTo>
                <a:lnTo>
                  <a:pt x="2635" y="1673"/>
                </a:lnTo>
                <a:lnTo>
                  <a:pt x="2648" y="1661"/>
                </a:lnTo>
                <a:lnTo>
                  <a:pt x="2657" y="1652"/>
                </a:lnTo>
                <a:lnTo>
                  <a:pt x="2663" y="1646"/>
                </a:lnTo>
                <a:lnTo>
                  <a:pt x="2665" y="1644"/>
                </a:lnTo>
                <a:lnTo>
                  <a:pt x="2667" y="1642"/>
                </a:lnTo>
                <a:lnTo>
                  <a:pt x="2675" y="1637"/>
                </a:lnTo>
                <a:lnTo>
                  <a:pt x="2688" y="1629"/>
                </a:lnTo>
                <a:lnTo>
                  <a:pt x="2705" y="1619"/>
                </a:lnTo>
                <a:lnTo>
                  <a:pt x="2725" y="1607"/>
                </a:lnTo>
                <a:lnTo>
                  <a:pt x="2748" y="1593"/>
                </a:lnTo>
                <a:lnTo>
                  <a:pt x="2774" y="1578"/>
                </a:lnTo>
                <a:lnTo>
                  <a:pt x="2800" y="1563"/>
                </a:lnTo>
                <a:lnTo>
                  <a:pt x="2828" y="1547"/>
                </a:lnTo>
                <a:lnTo>
                  <a:pt x="2857" y="1532"/>
                </a:lnTo>
                <a:lnTo>
                  <a:pt x="2884" y="1517"/>
                </a:lnTo>
                <a:lnTo>
                  <a:pt x="2911" y="1503"/>
                </a:lnTo>
                <a:lnTo>
                  <a:pt x="2937" y="1492"/>
                </a:lnTo>
                <a:lnTo>
                  <a:pt x="2962" y="1483"/>
                </a:lnTo>
                <a:lnTo>
                  <a:pt x="2982" y="1475"/>
                </a:lnTo>
                <a:lnTo>
                  <a:pt x="3001" y="1470"/>
                </a:lnTo>
                <a:lnTo>
                  <a:pt x="3016" y="1468"/>
                </a:lnTo>
                <a:lnTo>
                  <a:pt x="3030" y="1465"/>
                </a:lnTo>
                <a:lnTo>
                  <a:pt x="3044" y="1463"/>
                </a:lnTo>
                <a:lnTo>
                  <a:pt x="3056" y="1461"/>
                </a:lnTo>
                <a:lnTo>
                  <a:pt x="3069" y="1460"/>
                </a:lnTo>
                <a:lnTo>
                  <a:pt x="3082" y="1458"/>
                </a:lnTo>
                <a:lnTo>
                  <a:pt x="3093" y="1457"/>
                </a:lnTo>
                <a:lnTo>
                  <a:pt x="3106" y="1456"/>
                </a:lnTo>
                <a:lnTo>
                  <a:pt x="3119" y="1455"/>
                </a:lnTo>
                <a:lnTo>
                  <a:pt x="3132" y="1455"/>
                </a:lnTo>
                <a:lnTo>
                  <a:pt x="3145" y="1455"/>
                </a:lnTo>
                <a:lnTo>
                  <a:pt x="3160" y="1454"/>
                </a:lnTo>
                <a:lnTo>
                  <a:pt x="3175" y="1454"/>
                </a:lnTo>
                <a:lnTo>
                  <a:pt x="3191" y="1454"/>
                </a:lnTo>
                <a:lnTo>
                  <a:pt x="3208" y="1454"/>
                </a:lnTo>
                <a:lnTo>
                  <a:pt x="3226" y="1454"/>
                </a:lnTo>
                <a:lnTo>
                  <a:pt x="3241" y="1454"/>
                </a:lnTo>
                <a:lnTo>
                  <a:pt x="3259" y="1456"/>
                </a:lnTo>
                <a:lnTo>
                  <a:pt x="3281" y="1458"/>
                </a:lnTo>
                <a:lnTo>
                  <a:pt x="3306" y="1462"/>
                </a:lnTo>
                <a:lnTo>
                  <a:pt x="3332" y="1466"/>
                </a:lnTo>
                <a:lnTo>
                  <a:pt x="3361" y="1472"/>
                </a:lnTo>
                <a:lnTo>
                  <a:pt x="3392" y="1480"/>
                </a:lnTo>
                <a:lnTo>
                  <a:pt x="3425" y="1488"/>
                </a:lnTo>
                <a:lnTo>
                  <a:pt x="3459" y="1498"/>
                </a:lnTo>
                <a:lnTo>
                  <a:pt x="3495" y="1509"/>
                </a:lnTo>
                <a:lnTo>
                  <a:pt x="3533" y="1522"/>
                </a:lnTo>
                <a:lnTo>
                  <a:pt x="3571" y="1534"/>
                </a:lnTo>
                <a:lnTo>
                  <a:pt x="3609" y="1551"/>
                </a:lnTo>
                <a:lnTo>
                  <a:pt x="3650" y="1567"/>
                </a:lnTo>
                <a:lnTo>
                  <a:pt x="3689" y="1585"/>
                </a:lnTo>
                <a:lnTo>
                  <a:pt x="3729" y="1605"/>
                </a:lnTo>
                <a:lnTo>
                  <a:pt x="3770" y="1624"/>
                </a:lnTo>
                <a:lnTo>
                  <a:pt x="3808" y="1643"/>
                </a:lnTo>
                <a:lnTo>
                  <a:pt x="3845" y="1660"/>
                </a:lnTo>
                <a:lnTo>
                  <a:pt x="3880" y="1675"/>
                </a:lnTo>
                <a:lnTo>
                  <a:pt x="3915" y="1690"/>
                </a:lnTo>
                <a:lnTo>
                  <a:pt x="3949" y="1703"/>
                </a:lnTo>
                <a:lnTo>
                  <a:pt x="3981" y="1714"/>
                </a:lnTo>
                <a:lnTo>
                  <a:pt x="4012" y="1725"/>
                </a:lnTo>
                <a:lnTo>
                  <a:pt x="4042" y="1735"/>
                </a:lnTo>
                <a:lnTo>
                  <a:pt x="4072" y="1744"/>
                </a:lnTo>
                <a:lnTo>
                  <a:pt x="4101" y="1752"/>
                </a:lnTo>
                <a:lnTo>
                  <a:pt x="4129" y="1760"/>
                </a:lnTo>
                <a:lnTo>
                  <a:pt x="4156" y="1767"/>
                </a:lnTo>
                <a:lnTo>
                  <a:pt x="4183" y="1774"/>
                </a:lnTo>
                <a:lnTo>
                  <a:pt x="4209" y="1781"/>
                </a:lnTo>
                <a:lnTo>
                  <a:pt x="4235" y="1788"/>
                </a:lnTo>
                <a:lnTo>
                  <a:pt x="4265" y="1796"/>
                </a:lnTo>
                <a:lnTo>
                  <a:pt x="4296" y="1803"/>
                </a:lnTo>
                <a:lnTo>
                  <a:pt x="4328" y="1811"/>
                </a:lnTo>
                <a:lnTo>
                  <a:pt x="4363" y="1819"/>
                </a:lnTo>
                <a:lnTo>
                  <a:pt x="4399" y="1827"/>
                </a:lnTo>
                <a:lnTo>
                  <a:pt x="4436" y="1834"/>
                </a:lnTo>
                <a:lnTo>
                  <a:pt x="4475" y="1841"/>
                </a:lnTo>
                <a:lnTo>
                  <a:pt x="4514" y="1848"/>
                </a:lnTo>
                <a:lnTo>
                  <a:pt x="4554" y="1854"/>
                </a:lnTo>
                <a:lnTo>
                  <a:pt x="4596" y="1858"/>
                </a:lnTo>
                <a:lnTo>
                  <a:pt x="4639" y="1863"/>
                </a:lnTo>
                <a:lnTo>
                  <a:pt x="4681" y="1866"/>
                </a:lnTo>
                <a:lnTo>
                  <a:pt x="4725" y="1869"/>
                </a:lnTo>
                <a:lnTo>
                  <a:pt x="4769" y="1870"/>
                </a:lnTo>
                <a:lnTo>
                  <a:pt x="4814" y="1870"/>
                </a:lnTo>
                <a:lnTo>
                  <a:pt x="4859" y="1869"/>
                </a:lnTo>
                <a:lnTo>
                  <a:pt x="4920" y="1864"/>
                </a:lnTo>
                <a:lnTo>
                  <a:pt x="4977" y="1856"/>
                </a:lnTo>
                <a:lnTo>
                  <a:pt x="5030" y="1845"/>
                </a:lnTo>
                <a:lnTo>
                  <a:pt x="5080" y="1831"/>
                </a:lnTo>
                <a:lnTo>
                  <a:pt x="5123" y="1815"/>
                </a:lnTo>
                <a:lnTo>
                  <a:pt x="5165" y="1798"/>
                </a:lnTo>
                <a:lnTo>
                  <a:pt x="5202" y="1780"/>
                </a:lnTo>
                <a:lnTo>
                  <a:pt x="5234" y="1763"/>
                </a:lnTo>
                <a:lnTo>
                  <a:pt x="5263" y="1744"/>
                </a:lnTo>
                <a:lnTo>
                  <a:pt x="5289" y="1727"/>
                </a:lnTo>
                <a:lnTo>
                  <a:pt x="5309" y="1712"/>
                </a:lnTo>
                <a:lnTo>
                  <a:pt x="5327" y="1697"/>
                </a:lnTo>
                <a:lnTo>
                  <a:pt x="5339" y="1685"/>
                </a:lnTo>
                <a:lnTo>
                  <a:pt x="5349" y="1676"/>
                </a:lnTo>
                <a:lnTo>
                  <a:pt x="5354" y="1670"/>
                </a:lnTo>
                <a:lnTo>
                  <a:pt x="5357" y="1668"/>
                </a:lnTo>
                <a:lnTo>
                  <a:pt x="5359" y="1666"/>
                </a:lnTo>
                <a:lnTo>
                  <a:pt x="5367" y="1661"/>
                </a:lnTo>
                <a:lnTo>
                  <a:pt x="5380" y="1653"/>
                </a:lnTo>
                <a:lnTo>
                  <a:pt x="5396" y="1643"/>
                </a:lnTo>
                <a:lnTo>
                  <a:pt x="5415" y="1631"/>
                </a:lnTo>
                <a:lnTo>
                  <a:pt x="5437" y="1617"/>
                </a:lnTo>
                <a:lnTo>
                  <a:pt x="5462" y="1602"/>
                </a:lnTo>
                <a:lnTo>
                  <a:pt x="5488" y="1586"/>
                </a:lnTo>
                <a:lnTo>
                  <a:pt x="5515" y="1571"/>
                </a:lnTo>
                <a:lnTo>
                  <a:pt x="5542" y="1555"/>
                </a:lnTo>
                <a:lnTo>
                  <a:pt x="5570" y="1540"/>
                </a:lnTo>
                <a:lnTo>
                  <a:pt x="5597" y="1528"/>
                </a:lnTo>
                <a:lnTo>
                  <a:pt x="5622" y="1515"/>
                </a:lnTo>
                <a:lnTo>
                  <a:pt x="5646" y="1506"/>
                </a:lnTo>
                <a:lnTo>
                  <a:pt x="5667" y="1498"/>
                </a:lnTo>
                <a:lnTo>
                  <a:pt x="5686" y="1493"/>
                </a:lnTo>
                <a:lnTo>
                  <a:pt x="5701" y="1491"/>
                </a:lnTo>
                <a:lnTo>
                  <a:pt x="5714" y="1488"/>
                </a:lnTo>
                <a:lnTo>
                  <a:pt x="5727" y="1486"/>
                </a:lnTo>
                <a:lnTo>
                  <a:pt x="5740" y="1485"/>
                </a:lnTo>
                <a:lnTo>
                  <a:pt x="5753" y="1484"/>
                </a:lnTo>
                <a:lnTo>
                  <a:pt x="5765" y="1483"/>
                </a:lnTo>
                <a:lnTo>
                  <a:pt x="5777" y="1481"/>
                </a:lnTo>
                <a:lnTo>
                  <a:pt x="5789" y="1480"/>
                </a:lnTo>
                <a:lnTo>
                  <a:pt x="5802" y="1479"/>
                </a:lnTo>
                <a:lnTo>
                  <a:pt x="5816" y="1479"/>
                </a:lnTo>
                <a:lnTo>
                  <a:pt x="5829" y="1479"/>
                </a:lnTo>
                <a:lnTo>
                  <a:pt x="5844" y="1478"/>
                </a:lnTo>
                <a:lnTo>
                  <a:pt x="5859" y="1478"/>
                </a:lnTo>
                <a:lnTo>
                  <a:pt x="5875" y="1478"/>
                </a:lnTo>
                <a:lnTo>
                  <a:pt x="5891" y="1478"/>
                </a:lnTo>
                <a:lnTo>
                  <a:pt x="5909" y="1478"/>
                </a:lnTo>
                <a:lnTo>
                  <a:pt x="5924" y="1478"/>
                </a:lnTo>
                <a:lnTo>
                  <a:pt x="5943" y="1480"/>
                </a:lnTo>
                <a:lnTo>
                  <a:pt x="5965" y="1483"/>
                </a:lnTo>
                <a:lnTo>
                  <a:pt x="5989" y="1486"/>
                </a:lnTo>
                <a:lnTo>
                  <a:pt x="6016" y="1491"/>
                </a:lnTo>
                <a:lnTo>
                  <a:pt x="6045" y="1496"/>
                </a:lnTo>
                <a:lnTo>
                  <a:pt x="6077" y="1504"/>
                </a:lnTo>
                <a:lnTo>
                  <a:pt x="6109" y="1513"/>
                </a:lnTo>
                <a:lnTo>
                  <a:pt x="6144" y="1522"/>
                </a:lnTo>
                <a:lnTo>
                  <a:pt x="6181" y="1533"/>
                </a:lnTo>
                <a:lnTo>
                  <a:pt x="6218" y="1546"/>
                </a:lnTo>
                <a:lnTo>
                  <a:pt x="6256" y="1559"/>
                </a:lnTo>
                <a:lnTo>
                  <a:pt x="6295" y="1575"/>
                </a:lnTo>
                <a:lnTo>
                  <a:pt x="6335" y="1591"/>
                </a:lnTo>
                <a:lnTo>
                  <a:pt x="6375" y="1609"/>
                </a:lnTo>
                <a:lnTo>
                  <a:pt x="6415" y="1629"/>
                </a:lnTo>
                <a:lnTo>
                  <a:pt x="6454" y="1649"/>
                </a:lnTo>
                <a:lnTo>
                  <a:pt x="6494" y="1667"/>
                </a:lnTo>
                <a:lnTo>
                  <a:pt x="6530" y="1684"/>
                </a:lnTo>
                <a:lnTo>
                  <a:pt x="6565" y="1699"/>
                </a:lnTo>
                <a:lnTo>
                  <a:pt x="6600" y="1714"/>
                </a:lnTo>
                <a:lnTo>
                  <a:pt x="6633" y="1727"/>
                </a:lnTo>
                <a:lnTo>
                  <a:pt x="6665" y="1739"/>
                </a:lnTo>
                <a:lnTo>
                  <a:pt x="6697" y="1749"/>
                </a:lnTo>
                <a:lnTo>
                  <a:pt x="6727" y="1759"/>
                </a:lnTo>
                <a:lnTo>
                  <a:pt x="6757" y="1768"/>
                </a:lnTo>
                <a:lnTo>
                  <a:pt x="6786" y="1777"/>
                </a:lnTo>
                <a:lnTo>
                  <a:pt x="6813" y="1785"/>
                </a:lnTo>
                <a:lnTo>
                  <a:pt x="6841" y="1792"/>
                </a:lnTo>
                <a:lnTo>
                  <a:pt x="6867" y="1798"/>
                </a:lnTo>
                <a:lnTo>
                  <a:pt x="6894" y="1805"/>
                </a:lnTo>
                <a:lnTo>
                  <a:pt x="6919" y="1812"/>
                </a:lnTo>
                <a:lnTo>
                  <a:pt x="6949" y="1820"/>
                </a:lnTo>
                <a:lnTo>
                  <a:pt x="6981" y="1827"/>
                </a:lnTo>
                <a:lnTo>
                  <a:pt x="7013" y="1835"/>
                </a:lnTo>
                <a:lnTo>
                  <a:pt x="7048" y="1843"/>
                </a:lnTo>
                <a:lnTo>
                  <a:pt x="7083" y="1851"/>
                </a:lnTo>
                <a:lnTo>
                  <a:pt x="7121" y="1858"/>
                </a:lnTo>
                <a:lnTo>
                  <a:pt x="7159" y="1865"/>
                </a:lnTo>
                <a:lnTo>
                  <a:pt x="7200" y="1872"/>
                </a:lnTo>
                <a:lnTo>
                  <a:pt x="7240" y="1878"/>
                </a:lnTo>
                <a:lnTo>
                  <a:pt x="7282" y="1883"/>
                </a:lnTo>
                <a:lnTo>
                  <a:pt x="7325" y="1887"/>
                </a:lnTo>
                <a:lnTo>
                  <a:pt x="7367" y="1891"/>
                </a:lnTo>
                <a:lnTo>
                  <a:pt x="7411" y="1893"/>
                </a:lnTo>
                <a:lnTo>
                  <a:pt x="7455" y="1894"/>
                </a:lnTo>
                <a:lnTo>
                  <a:pt x="7500" y="1894"/>
                </a:lnTo>
                <a:lnTo>
                  <a:pt x="7545" y="1893"/>
                </a:lnTo>
                <a:lnTo>
                  <a:pt x="7606" y="1888"/>
                </a:lnTo>
                <a:lnTo>
                  <a:pt x="7663" y="1880"/>
                </a:lnTo>
                <a:lnTo>
                  <a:pt x="7716" y="1869"/>
                </a:lnTo>
                <a:lnTo>
                  <a:pt x="7764" y="1855"/>
                </a:lnTo>
                <a:lnTo>
                  <a:pt x="7809" y="1839"/>
                </a:lnTo>
                <a:lnTo>
                  <a:pt x="7850" y="1823"/>
                </a:lnTo>
                <a:lnTo>
                  <a:pt x="7887" y="1804"/>
                </a:lnTo>
                <a:lnTo>
                  <a:pt x="7920" y="1787"/>
                </a:lnTo>
                <a:lnTo>
                  <a:pt x="7949" y="1768"/>
                </a:lnTo>
                <a:lnTo>
                  <a:pt x="7973" y="1751"/>
                </a:lnTo>
                <a:lnTo>
                  <a:pt x="7995" y="1736"/>
                </a:lnTo>
                <a:lnTo>
                  <a:pt x="8012" y="1721"/>
                </a:lnTo>
                <a:lnTo>
                  <a:pt x="8025" y="1710"/>
                </a:lnTo>
                <a:lnTo>
                  <a:pt x="8034" y="1700"/>
                </a:lnTo>
                <a:lnTo>
                  <a:pt x="8040" y="1695"/>
                </a:lnTo>
                <a:lnTo>
                  <a:pt x="8042" y="1692"/>
                </a:lnTo>
                <a:lnTo>
                  <a:pt x="8045" y="1691"/>
                </a:lnTo>
                <a:lnTo>
                  <a:pt x="8052" y="1687"/>
                </a:lnTo>
                <a:lnTo>
                  <a:pt x="8063" y="1679"/>
                </a:lnTo>
                <a:lnTo>
                  <a:pt x="8077" y="1669"/>
                </a:lnTo>
                <a:lnTo>
                  <a:pt x="8096" y="1659"/>
                </a:lnTo>
                <a:lnTo>
                  <a:pt x="8115" y="1646"/>
                </a:lnTo>
                <a:lnTo>
                  <a:pt x="8137" y="1632"/>
                </a:lnTo>
                <a:lnTo>
                  <a:pt x="8161" y="1619"/>
                </a:lnTo>
                <a:lnTo>
                  <a:pt x="8186" y="1605"/>
                </a:lnTo>
                <a:lnTo>
                  <a:pt x="8211" y="1591"/>
                </a:lnTo>
                <a:lnTo>
                  <a:pt x="8236" y="1577"/>
                </a:lnTo>
                <a:lnTo>
                  <a:pt x="8262" y="1564"/>
                </a:lnTo>
                <a:lnTo>
                  <a:pt x="8286" y="1554"/>
                </a:lnTo>
                <a:lnTo>
                  <a:pt x="8308" y="1545"/>
                </a:lnTo>
                <a:lnTo>
                  <a:pt x="8329" y="1538"/>
                </a:lnTo>
                <a:lnTo>
                  <a:pt x="8346" y="1533"/>
                </a:lnTo>
                <a:lnTo>
                  <a:pt x="8361" y="1531"/>
                </a:lnTo>
                <a:lnTo>
                  <a:pt x="8375" y="1529"/>
                </a:lnTo>
                <a:lnTo>
                  <a:pt x="8389" y="1526"/>
                </a:lnTo>
                <a:lnTo>
                  <a:pt x="8401" y="1525"/>
                </a:lnTo>
                <a:lnTo>
                  <a:pt x="8414" y="1523"/>
                </a:lnTo>
                <a:lnTo>
                  <a:pt x="8427" y="1522"/>
                </a:lnTo>
                <a:lnTo>
                  <a:pt x="8438" y="1521"/>
                </a:lnTo>
                <a:lnTo>
                  <a:pt x="8451" y="1519"/>
                </a:lnTo>
                <a:lnTo>
                  <a:pt x="8464" y="1519"/>
                </a:lnTo>
                <a:lnTo>
                  <a:pt x="8478" y="1518"/>
                </a:lnTo>
                <a:lnTo>
                  <a:pt x="8490" y="1518"/>
                </a:lnTo>
                <a:lnTo>
                  <a:pt x="8505" y="1517"/>
                </a:lnTo>
                <a:lnTo>
                  <a:pt x="8520" y="1517"/>
                </a:lnTo>
                <a:lnTo>
                  <a:pt x="8536" y="1517"/>
                </a:lnTo>
                <a:lnTo>
                  <a:pt x="8553" y="1517"/>
                </a:lnTo>
                <a:lnTo>
                  <a:pt x="8571" y="1517"/>
                </a:lnTo>
                <a:lnTo>
                  <a:pt x="8586" y="1517"/>
                </a:lnTo>
                <a:lnTo>
                  <a:pt x="8605" y="1519"/>
                </a:lnTo>
                <a:lnTo>
                  <a:pt x="8626" y="1522"/>
                </a:lnTo>
                <a:lnTo>
                  <a:pt x="8651" y="1525"/>
                </a:lnTo>
                <a:lnTo>
                  <a:pt x="8677" y="1530"/>
                </a:lnTo>
                <a:lnTo>
                  <a:pt x="8706" y="1536"/>
                </a:lnTo>
                <a:lnTo>
                  <a:pt x="8737" y="1544"/>
                </a:lnTo>
                <a:lnTo>
                  <a:pt x="8771" y="1552"/>
                </a:lnTo>
                <a:lnTo>
                  <a:pt x="8805" y="1561"/>
                </a:lnTo>
                <a:lnTo>
                  <a:pt x="8841" y="1572"/>
                </a:lnTo>
                <a:lnTo>
                  <a:pt x="8878" y="1585"/>
                </a:lnTo>
                <a:lnTo>
                  <a:pt x="8917" y="1598"/>
                </a:lnTo>
                <a:lnTo>
                  <a:pt x="8955" y="1614"/>
                </a:lnTo>
                <a:lnTo>
                  <a:pt x="8996" y="1630"/>
                </a:lnTo>
                <a:lnTo>
                  <a:pt x="9035" y="1649"/>
                </a:lnTo>
                <a:lnTo>
                  <a:pt x="9075" y="1668"/>
                </a:lnTo>
                <a:lnTo>
                  <a:pt x="9116" y="1688"/>
                </a:lnTo>
                <a:lnTo>
                  <a:pt x="9154" y="1706"/>
                </a:lnTo>
                <a:lnTo>
                  <a:pt x="9191" y="1724"/>
                </a:lnTo>
                <a:lnTo>
                  <a:pt x="9227" y="1740"/>
                </a:lnTo>
                <a:lnTo>
                  <a:pt x="9261" y="1753"/>
                </a:lnTo>
                <a:lnTo>
                  <a:pt x="9295" y="1766"/>
                </a:lnTo>
                <a:lnTo>
                  <a:pt x="9327" y="1778"/>
                </a:lnTo>
                <a:lnTo>
                  <a:pt x="9358" y="1789"/>
                </a:lnTo>
                <a:lnTo>
                  <a:pt x="9388" y="1798"/>
                </a:lnTo>
                <a:lnTo>
                  <a:pt x="9418" y="1808"/>
                </a:lnTo>
                <a:lnTo>
                  <a:pt x="9447" y="1817"/>
                </a:lnTo>
                <a:lnTo>
                  <a:pt x="9475" y="1825"/>
                </a:lnTo>
                <a:lnTo>
                  <a:pt x="9503" y="1832"/>
                </a:lnTo>
                <a:lnTo>
                  <a:pt x="9529" y="1839"/>
                </a:lnTo>
                <a:lnTo>
                  <a:pt x="9556" y="1846"/>
                </a:lnTo>
                <a:lnTo>
                  <a:pt x="9581" y="1853"/>
                </a:lnTo>
                <a:lnTo>
                  <a:pt x="9611" y="1861"/>
                </a:lnTo>
                <a:lnTo>
                  <a:pt x="9642" y="1868"/>
                </a:lnTo>
                <a:lnTo>
                  <a:pt x="9674" y="1876"/>
                </a:lnTo>
                <a:lnTo>
                  <a:pt x="9709" y="1884"/>
                </a:lnTo>
                <a:lnTo>
                  <a:pt x="9745" y="1892"/>
                </a:lnTo>
                <a:lnTo>
                  <a:pt x="9782" y="1899"/>
                </a:lnTo>
                <a:lnTo>
                  <a:pt x="9821" y="1906"/>
                </a:lnTo>
                <a:lnTo>
                  <a:pt x="9860" y="1911"/>
                </a:lnTo>
                <a:lnTo>
                  <a:pt x="9901" y="1917"/>
                </a:lnTo>
                <a:lnTo>
                  <a:pt x="9942" y="1923"/>
                </a:lnTo>
                <a:lnTo>
                  <a:pt x="9985" y="1926"/>
                </a:lnTo>
                <a:lnTo>
                  <a:pt x="10028" y="1930"/>
                </a:lnTo>
                <a:lnTo>
                  <a:pt x="10072" y="1932"/>
                </a:lnTo>
                <a:lnTo>
                  <a:pt x="10115" y="1933"/>
                </a:lnTo>
                <a:lnTo>
                  <a:pt x="10160" y="1933"/>
                </a:lnTo>
                <a:lnTo>
                  <a:pt x="10205" y="1932"/>
                </a:lnTo>
                <a:lnTo>
                  <a:pt x="10267" y="1928"/>
                </a:lnTo>
                <a:lnTo>
                  <a:pt x="10322" y="1920"/>
                </a:lnTo>
                <a:lnTo>
                  <a:pt x="10374" y="1910"/>
                </a:lnTo>
                <a:lnTo>
                  <a:pt x="10421" y="1898"/>
                </a:lnTo>
                <a:lnTo>
                  <a:pt x="10464" y="1884"/>
                </a:lnTo>
                <a:lnTo>
                  <a:pt x="10503" y="1868"/>
                </a:lnTo>
                <a:lnTo>
                  <a:pt x="10538" y="1851"/>
                </a:lnTo>
                <a:lnTo>
                  <a:pt x="10569" y="1835"/>
                </a:lnTo>
                <a:lnTo>
                  <a:pt x="10596" y="1819"/>
                </a:lnTo>
                <a:lnTo>
                  <a:pt x="10617" y="1804"/>
                </a:lnTo>
                <a:lnTo>
                  <a:pt x="10637" y="1789"/>
                </a:lnTo>
                <a:lnTo>
                  <a:pt x="10652" y="1777"/>
                </a:lnTo>
                <a:lnTo>
                  <a:pt x="10664" y="1765"/>
                </a:lnTo>
                <a:lnTo>
                  <a:pt x="10672" y="1757"/>
                </a:lnTo>
                <a:lnTo>
                  <a:pt x="10677" y="1752"/>
                </a:lnTo>
                <a:lnTo>
                  <a:pt x="10679" y="1750"/>
                </a:lnTo>
                <a:lnTo>
                  <a:pt x="10681" y="1748"/>
                </a:lnTo>
                <a:lnTo>
                  <a:pt x="10689" y="1743"/>
                </a:lnTo>
                <a:lnTo>
                  <a:pt x="10702" y="1734"/>
                </a:lnTo>
                <a:lnTo>
                  <a:pt x="10718" y="1724"/>
                </a:lnTo>
                <a:lnTo>
                  <a:pt x="10738" y="1711"/>
                </a:lnTo>
                <a:lnTo>
                  <a:pt x="10759" y="1696"/>
                </a:lnTo>
                <a:lnTo>
                  <a:pt x="10784" y="1680"/>
                </a:lnTo>
                <a:lnTo>
                  <a:pt x="10810" y="1664"/>
                </a:lnTo>
                <a:lnTo>
                  <a:pt x="10837" y="1647"/>
                </a:lnTo>
                <a:lnTo>
                  <a:pt x="10864" y="1631"/>
                </a:lnTo>
                <a:lnTo>
                  <a:pt x="10892" y="1615"/>
                </a:lnTo>
                <a:lnTo>
                  <a:pt x="10919" y="1601"/>
                </a:lnTo>
                <a:lnTo>
                  <a:pt x="10944" y="1589"/>
                </a:lnTo>
                <a:lnTo>
                  <a:pt x="10968" y="1578"/>
                </a:lnTo>
                <a:lnTo>
                  <a:pt x="10989" y="1570"/>
                </a:lnTo>
                <a:lnTo>
                  <a:pt x="11008" y="1566"/>
                </a:lnTo>
                <a:lnTo>
                  <a:pt x="11023" y="1563"/>
                </a:lnTo>
                <a:lnTo>
                  <a:pt x="11036" y="1561"/>
                </a:lnTo>
                <a:lnTo>
                  <a:pt x="11049" y="1559"/>
                </a:lnTo>
                <a:lnTo>
                  <a:pt x="11062" y="1556"/>
                </a:lnTo>
                <a:lnTo>
                  <a:pt x="11075" y="1555"/>
                </a:lnTo>
                <a:lnTo>
                  <a:pt x="11087" y="1554"/>
                </a:lnTo>
                <a:lnTo>
                  <a:pt x="11099" y="1553"/>
                </a:lnTo>
                <a:lnTo>
                  <a:pt x="11111" y="1552"/>
                </a:lnTo>
                <a:lnTo>
                  <a:pt x="11124" y="1551"/>
                </a:lnTo>
                <a:lnTo>
                  <a:pt x="11138" y="1551"/>
                </a:lnTo>
                <a:lnTo>
                  <a:pt x="11151" y="1551"/>
                </a:lnTo>
                <a:lnTo>
                  <a:pt x="11166" y="1549"/>
                </a:lnTo>
                <a:lnTo>
                  <a:pt x="11181" y="1549"/>
                </a:lnTo>
                <a:lnTo>
                  <a:pt x="11197" y="1549"/>
                </a:lnTo>
                <a:lnTo>
                  <a:pt x="11213" y="1549"/>
                </a:lnTo>
                <a:lnTo>
                  <a:pt x="11232" y="1549"/>
                </a:lnTo>
                <a:lnTo>
                  <a:pt x="11247" y="1549"/>
                </a:lnTo>
                <a:lnTo>
                  <a:pt x="11265" y="1552"/>
                </a:lnTo>
                <a:lnTo>
                  <a:pt x="11287" y="1554"/>
                </a:lnTo>
                <a:lnTo>
                  <a:pt x="11311" y="1558"/>
                </a:lnTo>
                <a:lnTo>
                  <a:pt x="11338" y="1562"/>
                </a:lnTo>
                <a:lnTo>
                  <a:pt x="11367" y="1568"/>
                </a:lnTo>
                <a:lnTo>
                  <a:pt x="11399" y="1575"/>
                </a:lnTo>
                <a:lnTo>
                  <a:pt x="11431" y="1583"/>
                </a:lnTo>
                <a:lnTo>
                  <a:pt x="11466" y="1593"/>
                </a:lnTo>
                <a:lnTo>
                  <a:pt x="11503" y="1604"/>
                </a:lnTo>
                <a:lnTo>
                  <a:pt x="11540" y="1616"/>
                </a:lnTo>
                <a:lnTo>
                  <a:pt x="11578" y="1630"/>
                </a:lnTo>
                <a:lnTo>
                  <a:pt x="11617" y="1645"/>
                </a:lnTo>
                <a:lnTo>
                  <a:pt x="11657" y="1662"/>
                </a:lnTo>
                <a:lnTo>
                  <a:pt x="11697" y="1681"/>
                </a:lnTo>
                <a:lnTo>
                  <a:pt x="11737" y="1700"/>
                </a:lnTo>
                <a:lnTo>
                  <a:pt x="11776" y="1720"/>
                </a:lnTo>
                <a:lnTo>
                  <a:pt x="11816" y="1739"/>
                </a:lnTo>
                <a:lnTo>
                  <a:pt x="11852" y="1756"/>
                </a:lnTo>
                <a:lnTo>
                  <a:pt x="11887" y="1771"/>
                </a:lnTo>
                <a:lnTo>
                  <a:pt x="11922" y="1786"/>
                </a:lnTo>
                <a:lnTo>
                  <a:pt x="11955" y="1798"/>
                </a:lnTo>
                <a:lnTo>
                  <a:pt x="11987" y="1810"/>
                </a:lnTo>
                <a:lnTo>
                  <a:pt x="12019" y="1820"/>
                </a:lnTo>
                <a:lnTo>
                  <a:pt x="12049" y="1831"/>
                </a:lnTo>
                <a:lnTo>
                  <a:pt x="12079" y="1840"/>
                </a:lnTo>
                <a:lnTo>
                  <a:pt x="12108" y="1848"/>
                </a:lnTo>
                <a:lnTo>
                  <a:pt x="12135" y="1856"/>
                </a:lnTo>
                <a:lnTo>
                  <a:pt x="12163" y="1864"/>
                </a:lnTo>
                <a:lnTo>
                  <a:pt x="12189" y="1871"/>
                </a:lnTo>
                <a:lnTo>
                  <a:pt x="12216" y="1878"/>
                </a:lnTo>
                <a:lnTo>
                  <a:pt x="12241" y="1885"/>
                </a:lnTo>
                <a:lnTo>
                  <a:pt x="12271" y="1892"/>
                </a:lnTo>
                <a:lnTo>
                  <a:pt x="12303" y="1900"/>
                </a:lnTo>
                <a:lnTo>
                  <a:pt x="12335" y="1908"/>
                </a:lnTo>
                <a:lnTo>
                  <a:pt x="12370" y="1916"/>
                </a:lnTo>
                <a:lnTo>
                  <a:pt x="12405" y="1923"/>
                </a:lnTo>
                <a:lnTo>
                  <a:pt x="12443" y="1930"/>
                </a:lnTo>
                <a:lnTo>
                  <a:pt x="12481" y="1937"/>
                </a:lnTo>
                <a:lnTo>
                  <a:pt x="12522" y="1944"/>
                </a:lnTo>
                <a:lnTo>
                  <a:pt x="12562" y="1949"/>
                </a:lnTo>
                <a:lnTo>
                  <a:pt x="12604" y="1955"/>
                </a:lnTo>
                <a:lnTo>
                  <a:pt x="12647" y="1959"/>
                </a:lnTo>
                <a:lnTo>
                  <a:pt x="12689" y="1962"/>
                </a:lnTo>
                <a:lnTo>
                  <a:pt x="12733" y="1964"/>
                </a:lnTo>
                <a:lnTo>
                  <a:pt x="12777" y="1966"/>
                </a:lnTo>
                <a:lnTo>
                  <a:pt x="12822" y="1966"/>
                </a:lnTo>
                <a:lnTo>
                  <a:pt x="12867" y="1964"/>
                </a:lnTo>
                <a:lnTo>
                  <a:pt x="12928" y="1960"/>
                </a:lnTo>
                <a:lnTo>
                  <a:pt x="12986" y="1951"/>
                </a:lnTo>
                <a:lnTo>
                  <a:pt x="13039" y="1939"/>
                </a:lnTo>
                <a:lnTo>
                  <a:pt x="13089" y="1925"/>
                </a:lnTo>
                <a:lnTo>
                  <a:pt x="13135" y="1909"/>
                </a:lnTo>
                <a:lnTo>
                  <a:pt x="13176" y="1892"/>
                </a:lnTo>
                <a:lnTo>
                  <a:pt x="13214" y="1873"/>
                </a:lnTo>
                <a:lnTo>
                  <a:pt x="13248" y="1855"/>
                </a:lnTo>
                <a:lnTo>
                  <a:pt x="13278" y="1837"/>
                </a:lnTo>
                <a:lnTo>
                  <a:pt x="13303" y="1819"/>
                </a:lnTo>
                <a:lnTo>
                  <a:pt x="13326" y="1803"/>
                </a:lnTo>
                <a:lnTo>
                  <a:pt x="13344" y="1788"/>
                </a:lnTo>
                <a:lnTo>
                  <a:pt x="13358" y="1775"/>
                </a:lnTo>
                <a:lnTo>
                  <a:pt x="13368" y="1766"/>
                </a:lnTo>
                <a:lnTo>
                  <a:pt x="13374" y="1760"/>
                </a:lnTo>
                <a:lnTo>
                  <a:pt x="13376" y="1758"/>
                </a:lnTo>
                <a:lnTo>
                  <a:pt x="13376" y="337"/>
                </a:lnTo>
                <a:lnTo>
                  <a:pt x="13374" y="339"/>
                </a:lnTo>
                <a:lnTo>
                  <a:pt x="13368" y="345"/>
                </a:lnTo>
                <a:lnTo>
                  <a:pt x="13359" y="354"/>
                </a:lnTo>
                <a:lnTo>
                  <a:pt x="13346" y="365"/>
                </a:lnTo>
                <a:lnTo>
                  <a:pt x="13329" y="380"/>
                </a:lnTo>
                <a:lnTo>
                  <a:pt x="13308" y="395"/>
                </a:lnTo>
                <a:lnTo>
                  <a:pt x="13283" y="413"/>
                </a:lnTo>
                <a:lnTo>
                  <a:pt x="13254" y="431"/>
                </a:lnTo>
                <a:lnTo>
                  <a:pt x="13221" y="448"/>
                </a:lnTo>
                <a:lnTo>
                  <a:pt x="13184" y="467"/>
                </a:lnTo>
                <a:lnTo>
                  <a:pt x="13143" y="483"/>
                </a:lnTo>
                <a:lnTo>
                  <a:pt x="13099" y="499"/>
                </a:lnTo>
                <a:lnTo>
                  <a:pt x="13049" y="513"/>
                </a:lnTo>
                <a:lnTo>
                  <a:pt x="12996" y="525"/>
                </a:lnTo>
                <a:lnTo>
                  <a:pt x="12940" y="533"/>
                </a:lnTo>
                <a:lnTo>
                  <a:pt x="12879" y="537"/>
                </a:lnTo>
                <a:lnTo>
                  <a:pt x="12834" y="538"/>
                </a:lnTo>
                <a:lnTo>
                  <a:pt x="12789" y="538"/>
                </a:lnTo>
                <a:lnTo>
                  <a:pt x="12745" y="537"/>
                </a:lnTo>
                <a:lnTo>
                  <a:pt x="12701" y="535"/>
                </a:lnTo>
                <a:lnTo>
                  <a:pt x="12658" y="531"/>
                </a:lnTo>
                <a:lnTo>
                  <a:pt x="12615" y="527"/>
                </a:lnTo>
                <a:lnTo>
                  <a:pt x="12574" y="522"/>
                </a:lnTo>
                <a:lnTo>
                  <a:pt x="12533" y="516"/>
                </a:lnTo>
                <a:lnTo>
                  <a:pt x="12494" y="510"/>
                </a:lnTo>
                <a:lnTo>
                  <a:pt x="12455" y="503"/>
                </a:lnTo>
                <a:lnTo>
                  <a:pt x="12418" y="496"/>
                </a:lnTo>
                <a:lnTo>
                  <a:pt x="12382" y="488"/>
                </a:lnTo>
                <a:lnTo>
                  <a:pt x="12348" y="480"/>
                </a:lnTo>
                <a:lnTo>
                  <a:pt x="12315" y="472"/>
                </a:lnTo>
                <a:lnTo>
                  <a:pt x="12284" y="465"/>
                </a:lnTo>
                <a:lnTo>
                  <a:pt x="12254" y="457"/>
                </a:lnTo>
                <a:lnTo>
                  <a:pt x="12229" y="450"/>
                </a:lnTo>
                <a:lnTo>
                  <a:pt x="12202" y="443"/>
                </a:lnTo>
                <a:lnTo>
                  <a:pt x="12176" y="436"/>
                </a:lnTo>
                <a:lnTo>
                  <a:pt x="12148" y="429"/>
                </a:lnTo>
                <a:lnTo>
                  <a:pt x="12120" y="421"/>
                </a:lnTo>
                <a:lnTo>
                  <a:pt x="12091" y="413"/>
                </a:lnTo>
                <a:lnTo>
                  <a:pt x="12061" y="404"/>
                </a:lnTo>
                <a:lnTo>
                  <a:pt x="12031" y="393"/>
                </a:lnTo>
                <a:lnTo>
                  <a:pt x="12000" y="383"/>
                </a:lnTo>
                <a:lnTo>
                  <a:pt x="11968" y="371"/>
                </a:lnTo>
                <a:lnTo>
                  <a:pt x="11934" y="357"/>
                </a:lnTo>
                <a:lnTo>
                  <a:pt x="11900" y="344"/>
                </a:lnTo>
                <a:lnTo>
                  <a:pt x="11864" y="329"/>
                </a:lnTo>
                <a:lnTo>
                  <a:pt x="11827" y="311"/>
                </a:lnTo>
                <a:lnTo>
                  <a:pt x="11789" y="293"/>
                </a:lnTo>
                <a:lnTo>
                  <a:pt x="11749" y="272"/>
                </a:lnTo>
                <a:lnTo>
                  <a:pt x="11708" y="252"/>
                </a:lnTo>
                <a:lnTo>
                  <a:pt x="11669" y="234"/>
                </a:lnTo>
                <a:lnTo>
                  <a:pt x="11629" y="218"/>
                </a:lnTo>
                <a:lnTo>
                  <a:pt x="11590" y="202"/>
                </a:lnTo>
                <a:lnTo>
                  <a:pt x="11551" y="189"/>
                </a:lnTo>
                <a:lnTo>
                  <a:pt x="11514" y="176"/>
                </a:lnTo>
                <a:lnTo>
                  <a:pt x="11478" y="165"/>
                </a:lnTo>
                <a:lnTo>
                  <a:pt x="11444" y="156"/>
                </a:lnTo>
                <a:lnTo>
                  <a:pt x="11410" y="148"/>
                </a:lnTo>
                <a:lnTo>
                  <a:pt x="11379" y="139"/>
                </a:lnTo>
                <a:lnTo>
                  <a:pt x="11350" y="134"/>
                </a:lnTo>
                <a:lnTo>
                  <a:pt x="11324" y="129"/>
                </a:lnTo>
                <a:lnTo>
                  <a:pt x="11300" y="126"/>
                </a:lnTo>
                <a:lnTo>
                  <a:pt x="11278" y="123"/>
                </a:lnTo>
                <a:lnTo>
                  <a:pt x="11259" y="121"/>
                </a:lnTo>
                <a:lnTo>
                  <a:pt x="11244" y="121"/>
                </a:lnTo>
                <a:lnTo>
                  <a:pt x="11226" y="121"/>
                </a:lnTo>
                <a:lnTo>
                  <a:pt x="11210" y="121"/>
                </a:lnTo>
                <a:lnTo>
                  <a:pt x="11193" y="121"/>
                </a:lnTo>
                <a:lnTo>
                  <a:pt x="11178" y="121"/>
                </a:lnTo>
                <a:lnTo>
                  <a:pt x="11163" y="122"/>
                </a:lnTo>
                <a:lnTo>
                  <a:pt x="11151" y="122"/>
                </a:lnTo>
                <a:lnTo>
                  <a:pt x="11137" y="122"/>
                </a:lnTo>
                <a:lnTo>
                  <a:pt x="11124" y="123"/>
                </a:lnTo>
                <a:lnTo>
                  <a:pt x="11111" y="125"/>
                </a:lnTo>
                <a:lnTo>
                  <a:pt x="11100" y="126"/>
                </a:lnTo>
                <a:lnTo>
                  <a:pt x="11087" y="127"/>
                </a:lnTo>
                <a:lnTo>
                  <a:pt x="11075" y="128"/>
                </a:lnTo>
                <a:lnTo>
                  <a:pt x="11062" y="129"/>
                </a:lnTo>
                <a:lnTo>
                  <a:pt x="11048" y="131"/>
                </a:lnTo>
                <a:lnTo>
                  <a:pt x="11034" y="134"/>
                </a:lnTo>
                <a:lnTo>
                  <a:pt x="11019" y="136"/>
                </a:lnTo>
                <a:lnTo>
                  <a:pt x="11001" y="141"/>
                </a:lnTo>
                <a:lnTo>
                  <a:pt x="10980" y="149"/>
                </a:lnTo>
                <a:lnTo>
                  <a:pt x="10956" y="159"/>
                </a:lnTo>
                <a:lnTo>
                  <a:pt x="10930" y="172"/>
                </a:lnTo>
                <a:lnTo>
                  <a:pt x="10904" y="187"/>
                </a:lnTo>
                <a:lnTo>
                  <a:pt x="10876" y="202"/>
                </a:lnTo>
                <a:lnTo>
                  <a:pt x="10849" y="219"/>
                </a:lnTo>
                <a:lnTo>
                  <a:pt x="10822" y="235"/>
                </a:lnTo>
                <a:lnTo>
                  <a:pt x="10795" y="252"/>
                </a:lnTo>
                <a:lnTo>
                  <a:pt x="10771" y="267"/>
                </a:lnTo>
                <a:lnTo>
                  <a:pt x="10749" y="282"/>
                </a:lnTo>
                <a:lnTo>
                  <a:pt x="10729" y="296"/>
                </a:lnTo>
                <a:lnTo>
                  <a:pt x="10713" y="307"/>
                </a:lnTo>
                <a:lnTo>
                  <a:pt x="10701" y="316"/>
                </a:lnTo>
                <a:lnTo>
                  <a:pt x="10692" y="320"/>
                </a:lnTo>
                <a:lnTo>
                  <a:pt x="10690" y="323"/>
                </a:lnTo>
                <a:lnTo>
                  <a:pt x="10689" y="325"/>
                </a:lnTo>
                <a:lnTo>
                  <a:pt x="10683" y="330"/>
                </a:lnTo>
                <a:lnTo>
                  <a:pt x="10675" y="338"/>
                </a:lnTo>
                <a:lnTo>
                  <a:pt x="10664" y="349"/>
                </a:lnTo>
                <a:lnTo>
                  <a:pt x="10649" y="362"/>
                </a:lnTo>
                <a:lnTo>
                  <a:pt x="10629" y="376"/>
                </a:lnTo>
                <a:lnTo>
                  <a:pt x="10607" y="392"/>
                </a:lnTo>
                <a:lnTo>
                  <a:pt x="10581" y="408"/>
                </a:lnTo>
                <a:lnTo>
                  <a:pt x="10549" y="424"/>
                </a:lnTo>
                <a:lnTo>
                  <a:pt x="10515" y="440"/>
                </a:lnTo>
                <a:lnTo>
                  <a:pt x="10477" y="455"/>
                </a:lnTo>
                <a:lnTo>
                  <a:pt x="10434" y="469"/>
                </a:lnTo>
                <a:lnTo>
                  <a:pt x="10387" y="482"/>
                </a:lnTo>
                <a:lnTo>
                  <a:pt x="10335" y="492"/>
                </a:lnTo>
                <a:lnTo>
                  <a:pt x="10279" y="500"/>
                </a:lnTo>
                <a:lnTo>
                  <a:pt x="10218" y="505"/>
                </a:lnTo>
                <a:lnTo>
                  <a:pt x="10173" y="506"/>
                </a:lnTo>
                <a:lnTo>
                  <a:pt x="10128" y="506"/>
                </a:lnTo>
                <a:lnTo>
                  <a:pt x="10084" y="505"/>
                </a:lnTo>
                <a:lnTo>
                  <a:pt x="10040" y="503"/>
                </a:lnTo>
                <a:lnTo>
                  <a:pt x="9998" y="499"/>
                </a:lnTo>
                <a:lnTo>
                  <a:pt x="9955" y="495"/>
                </a:lnTo>
                <a:lnTo>
                  <a:pt x="9913" y="490"/>
                </a:lnTo>
                <a:lnTo>
                  <a:pt x="9873" y="484"/>
                </a:lnTo>
                <a:lnTo>
                  <a:pt x="9833" y="477"/>
                </a:lnTo>
                <a:lnTo>
                  <a:pt x="9795" y="470"/>
                </a:lnTo>
                <a:lnTo>
                  <a:pt x="9756" y="463"/>
                </a:lnTo>
                <a:lnTo>
                  <a:pt x="9721" y="455"/>
                </a:lnTo>
                <a:lnTo>
                  <a:pt x="9686" y="447"/>
                </a:lnTo>
                <a:lnTo>
                  <a:pt x="9654" y="439"/>
                </a:lnTo>
                <a:lnTo>
                  <a:pt x="9623" y="432"/>
                </a:lnTo>
                <a:lnTo>
                  <a:pt x="9593" y="424"/>
                </a:lnTo>
                <a:lnTo>
                  <a:pt x="9567" y="417"/>
                </a:lnTo>
                <a:lnTo>
                  <a:pt x="9541" y="410"/>
                </a:lnTo>
                <a:lnTo>
                  <a:pt x="9514" y="404"/>
                </a:lnTo>
                <a:lnTo>
                  <a:pt x="9486" y="397"/>
                </a:lnTo>
                <a:lnTo>
                  <a:pt x="9459" y="389"/>
                </a:lnTo>
                <a:lnTo>
                  <a:pt x="9430" y="380"/>
                </a:lnTo>
                <a:lnTo>
                  <a:pt x="9400" y="371"/>
                </a:lnTo>
                <a:lnTo>
                  <a:pt x="9370" y="361"/>
                </a:lnTo>
                <a:lnTo>
                  <a:pt x="9339" y="350"/>
                </a:lnTo>
                <a:lnTo>
                  <a:pt x="9306" y="339"/>
                </a:lnTo>
                <a:lnTo>
                  <a:pt x="9273" y="326"/>
                </a:lnTo>
                <a:lnTo>
                  <a:pt x="9238" y="311"/>
                </a:lnTo>
                <a:lnTo>
                  <a:pt x="9204" y="296"/>
                </a:lnTo>
                <a:lnTo>
                  <a:pt x="9167" y="279"/>
                </a:lnTo>
                <a:lnTo>
                  <a:pt x="9127" y="261"/>
                </a:lnTo>
                <a:lnTo>
                  <a:pt x="9088" y="241"/>
                </a:lnTo>
                <a:lnTo>
                  <a:pt x="9048" y="221"/>
                </a:lnTo>
                <a:lnTo>
                  <a:pt x="9007" y="203"/>
                </a:lnTo>
                <a:lnTo>
                  <a:pt x="8968" y="186"/>
                </a:lnTo>
                <a:lnTo>
                  <a:pt x="8929" y="171"/>
                </a:lnTo>
                <a:lnTo>
                  <a:pt x="8891" y="157"/>
                </a:lnTo>
                <a:lnTo>
                  <a:pt x="8853" y="144"/>
                </a:lnTo>
                <a:lnTo>
                  <a:pt x="8817" y="133"/>
                </a:lnTo>
                <a:lnTo>
                  <a:pt x="8782" y="123"/>
                </a:lnTo>
                <a:lnTo>
                  <a:pt x="8749" y="115"/>
                </a:lnTo>
                <a:lnTo>
                  <a:pt x="8718" y="107"/>
                </a:lnTo>
                <a:lnTo>
                  <a:pt x="8689" y="101"/>
                </a:lnTo>
                <a:lnTo>
                  <a:pt x="8662" y="97"/>
                </a:lnTo>
                <a:lnTo>
                  <a:pt x="8638" y="93"/>
                </a:lnTo>
                <a:lnTo>
                  <a:pt x="8616" y="91"/>
                </a:lnTo>
                <a:lnTo>
                  <a:pt x="8598" y="89"/>
                </a:lnTo>
                <a:lnTo>
                  <a:pt x="8583" y="89"/>
                </a:lnTo>
                <a:lnTo>
                  <a:pt x="8564" y="89"/>
                </a:lnTo>
                <a:lnTo>
                  <a:pt x="8548" y="89"/>
                </a:lnTo>
                <a:lnTo>
                  <a:pt x="8532" y="89"/>
                </a:lnTo>
                <a:lnTo>
                  <a:pt x="8517" y="89"/>
                </a:lnTo>
                <a:lnTo>
                  <a:pt x="8502" y="90"/>
                </a:lnTo>
                <a:lnTo>
                  <a:pt x="8489" y="90"/>
                </a:lnTo>
                <a:lnTo>
                  <a:pt x="8475" y="90"/>
                </a:lnTo>
                <a:lnTo>
                  <a:pt x="8463" y="91"/>
                </a:lnTo>
                <a:lnTo>
                  <a:pt x="8450" y="92"/>
                </a:lnTo>
                <a:lnTo>
                  <a:pt x="8438" y="93"/>
                </a:lnTo>
                <a:lnTo>
                  <a:pt x="8426" y="95"/>
                </a:lnTo>
                <a:lnTo>
                  <a:pt x="8413" y="96"/>
                </a:lnTo>
                <a:lnTo>
                  <a:pt x="8400" y="98"/>
                </a:lnTo>
                <a:lnTo>
                  <a:pt x="8388" y="100"/>
                </a:lnTo>
                <a:lnTo>
                  <a:pt x="8374" y="103"/>
                </a:lnTo>
                <a:lnTo>
                  <a:pt x="8359" y="105"/>
                </a:lnTo>
                <a:lnTo>
                  <a:pt x="8340" y="110"/>
                </a:lnTo>
                <a:lnTo>
                  <a:pt x="8321" y="116"/>
                </a:lnTo>
                <a:lnTo>
                  <a:pt x="8298" y="126"/>
                </a:lnTo>
                <a:lnTo>
                  <a:pt x="8273" y="137"/>
                </a:lnTo>
                <a:lnTo>
                  <a:pt x="8249" y="149"/>
                </a:lnTo>
                <a:lnTo>
                  <a:pt x="8224" y="163"/>
                </a:lnTo>
                <a:lnTo>
                  <a:pt x="8198" y="176"/>
                </a:lnTo>
                <a:lnTo>
                  <a:pt x="8173" y="191"/>
                </a:lnTo>
                <a:lnTo>
                  <a:pt x="8150" y="205"/>
                </a:lnTo>
                <a:lnTo>
                  <a:pt x="8127" y="219"/>
                </a:lnTo>
                <a:lnTo>
                  <a:pt x="8107" y="232"/>
                </a:lnTo>
                <a:lnTo>
                  <a:pt x="8089" y="242"/>
                </a:lnTo>
                <a:lnTo>
                  <a:pt x="8075" y="251"/>
                </a:lnTo>
                <a:lnTo>
                  <a:pt x="8063" y="259"/>
                </a:lnTo>
                <a:lnTo>
                  <a:pt x="8056" y="264"/>
                </a:lnTo>
                <a:lnTo>
                  <a:pt x="8054" y="265"/>
                </a:lnTo>
                <a:lnTo>
                  <a:pt x="8052" y="267"/>
                </a:lnTo>
                <a:lnTo>
                  <a:pt x="8046" y="273"/>
                </a:lnTo>
                <a:lnTo>
                  <a:pt x="8037" y="282"/>
                </a:lnTo>
                <a:lnTo>
                  <a:pt x="8024" y="294"/>
                </a:lnTo>
                <a:lnTo>
                  <a:pt x="8007" y="308"/>
                </a:lnTo>
                <a:lnTo>
                  <a:pt x="7986" y="324"/>
                </a:lnTo>
                <a:lnTo>
                  <a:pt x="7961" y="341"/>
                </a:lnTo>
                <a:lnTo>
                  <a:pt x="7932" y="359"/>
                </a:lnTo>
                <a:lnTo>
                  <a:pt x="7899" y="377"/>
                </a:lnTo>
                <a:lnTo>
                  <a:pt x="7862" y="394"/>
                </a:lnTo>
                <a:lnTo>
                  <a:pt x="7821" y="412"/>
                </a:lnTo>
                <a:lnTo>
                  <a:pt x="7777" y="427"/>
                </a:lnTo>
                <a:lnTo>
                  <a:pt x="7727" y="440"/>
                </a:lnTo>
                <a:lnTo>
                  <a:pt x="7674" y="452"/>
                </a:lnTo>
                <a:lnTo>
                  <a:pt x="7618" y="460"/>
                </a:lnTo>
                <a:lnTo>
                  <a:pt x="7557" y="465"/>
                </a:lnTo>
                <a:lnTo>
                  <a:pt x="7512" y="466"/>
                </a:lnTo>
                <a:lnTo>
                  <a:pt x="7467" y="466"/>
                </a:lnTo>
                <a:lnTo>
                  <a:pt x="7423" y="465"/>
                </a:lnTo>
                <a:lnTo>
                  <a:pt x="7379" y="462"/>
                </a:lnTo>
                <a:lnTo>
                  <a:pt x="7336" y="459"/>
                </a:lnTo>
                <a:lnTo>
                  <a:pt x="7293" y="455"/>
                </a:lnTo>
                <a:lnTo>
                  <a:pt x="7252" y="450"/>
                </a:lnTo>
                <a:lnTo>
                  <a:pt x="7211" y="444"/>
                </a:lnTo>
                <a:lnTo>
                  <a:pt x="7171" y="437"/>
                </a:lnTo>
                <a:lnTo>
                  <a:pt x="7133" y="430"/>
                </a:lnTo>
                <a:lnTo>
                  <a:pt x="7095" y="423"/>
                </a:lnTo>
                <a:lnTo>
                  <a:pt x="7059" y="416"/>
                </a:lnTo>
                <a:lnTo>
                  <a:pt x="7024" y="408"/>
                </a:lnTo>
                <a:lnTo>
                  <a:pt x="6992" y="400"/>
                </a:lnTo>
                <a:lnTo>
                  <a:pt x="6961" y="392"/>
                </a:lnTo>
                <a:lnTo>
                  <a:pt x="6931" y="385"/>
                </a:lnTo>
                <a:lnTo>
                  <a:pt x="6906" y="378"/>
                </a:lnTo>
                <a:lnTo>
                  <a:pt x="6879" y="371"/>
                </a:lnTo>
                <a:lnTo>
                  <a:pt x="6852" y="364"/>
                </a:lnTo>
                <a:lnTo>
                  <a:pt x="6825" y="356"/>
                </a:lnTo>
                <a:lnTo>
                  <a:pt x="6797" y="348"/>
                </a:lnTo>
                <a:lnTo>
                  <a:pt x="6768" y="340"/>
                </a:lnTo>
                <a:lnTo>
                  <a:pt x="6738" y="331"/>
                </a:lnTo>
                <a:lnTo>
                  <a:pt x="6708" y="320"/>
                </a:lnTo>
                <a:lnTo>
                  <a:pt x="6677" y="310"/>
                </a:lnTo>
                <a:lnTo>
                  <a:pt x="6645" y="299"/>
                </a:lnTo>
                <a:lnTo>
                  <a:pt x="6611" y="286"/>
                </a:lnTo>
                <a:lnTo>
                  <a:pt x="6577" y="271"/>
                </a:lnTo>
                <a:lnTo>
                  <a:pt x="6542" y="256"/>
                </a:lnTo>
                <a:lnTo>
                  <a:pt x="6505" y="239"/>
                </a:lnTo>
                <a:lnTo>
                  <a:pt x="6466" y="220"/>
                </a:lnTo>
                <a:lnTo>
                  <a:pt x="6427" y="201"/>
                </a:lnTo>
                <a:lnTo>
                  <a:pt x="6386" y="181"/>
                </a:lnTo>
                <a:lnTo>
                  <a:pt x="6347" y="163"/>
                </a:lnTo>
                <a:lnTo>
                  <a:pt x="6307" y="145"/>
                </a:lnTo>
                <a:lnTo>
                  <a:pt x="6268" y="130"/>
                </a:lnTo>
                <a:lnTo>
                  <a:pt x="6229" y="116"/>
                </a:lnTo>
                <a:lnTo>
                  <a:pt x="6192" y="104"/>
                </a:lnTo>
                <a:lnTo>
                  <a:pt x="6156" y="92"/>
                </a:lnTo>
                <a:lnTo>
                  <a:pt x="6122" y="83"/>
                </a:lnTo>
                <a:lnTo>
                  <a:pt x="6088" y="75"/>
                </a:lnTo>
                <a:lnTo>
                  <a:pt x="6057" y="67"/>
                </a:lnTo>
                <a:lnTo>
                  <a:pt x="6028" y="61"/>
                </a:lnTo>
                <a:lnTo>
                  <a:pt x="6001" y="56"/>
                </a:lnTo>
                <a:lnTo>
                  <a:pt x="5976" y="53"/>
                </a:lnTo>
                <a:lnTo>
                  <a:pt x="5956" y="51"/>
                </a:lnTo>
                <a:lnTo>
                  <a:pt x="5936" y="48"/>
                </a:lnTo>
                <a:lnTo>
                  <a:pt x="5921" y="48"/>
                </a:lnTo>
                <a:lnTo>
                  <a:pt x="5903" y="48"/>
                </a:lnTo>
                <a:lnTo>
                  <a:pt x="5886" y="48"/>
                </a:lnTo>
                <a:lnTo>
                  <a:pt x="5870" y="48"/>
                </a:lnTo>
                <a:lnTo>
                  <a:pt x="5855" y="48"/>
                </a:lnTo>
                <a:lnTo>
                  <a:pt x="5841" y="50"/>
                </a:lnTo>
                <a:lnTo>
                  <a:pt x="5828" y="50"/>
                </a:lnTo>
                <a:lnTo>
                  <a:pt x="5815" y="50"/>
                </a:lnTo>
                <a:lnTo>
                  <a:pt x="5802" y="51"/>
                </a:lnTo>
                <a:lnTo>
                  <a:pt x="5789" y="52"/>
                </a:lnTo>
                <a:lnTo>
                  <a:pt x="5777" y="53"/>
                </a:lnTo>
                <a:lnTo>
                  <a:pt x="5765" y="54"/>
                </a:lnTo>
                <a:lnTo>
                  <a:pt x="5753" y="55"/>
                </a:lnTo>
                <a:lnTo>
                  <a:pt x="5740" y="58"/>
                </a:lnTo>
                <a:lnTo>
                  <a:pt x="5726" y="60"/>
                </a:lnTo>
                <a:lnTo>
                  <a:pt x="5712" y="62"/>
                </a:lnTo>
                <a:lnTo>
                  <a:pt x="5697" y="65"/>
                </a:lnTo>
                <a:lnTo>
                  <a:pt x="5679" y="69"/>
                </a:lnTo>
                <a:lnTo>
                  <a:pt x="5658" y="77"/>
                </a:lnTo>
                <a:lnTo>
                  <a:pt x="5635" y="86"/>
                </a:lnTo>
                <a:lnTo>
                  <a:pt x="5609" y="99"/>
                </a:lnTo>
                <a:lnTo>
                  <a:pt x="5582" y="113"/>
                </a:lnTo>
                <a:lnTo>
                  <a:pt x="5555" y="128"/>
                </a:lnTo>
                <a:lnTo>
                  <a:pt x="5527" y="143"/>
                </a:lnTo>
                <a:lnTo>
                  <a:pt x="5501" y="159"/>
                </a:lnTo>
                <a:lnTo>
                  <a:pt x="5474" y="174"/>
                </a:lnTo>
                <a:lnTo>
                  <a:pt x="5450" y="189"/>
                </a:lnTo>
                <a:lnTo>
                  <a:pt x="5428" y="203"/>
                </a:lnTo>
                <a:lnTo>
                  <a:pt x="5409" y="216"/>
                </a:lnTo>
                <a:lnTo>
                  <a:pt x="5392" y="226"/>
                </a:lnTo>
                <a:lnTo>
                  <a:pt x="5380" y="234"/>
                </a:lnTo>
                <a:lnTo>
                  <a:pt x="5372" y="239"/>
                </a:lnTo>
                <a:lnTo>
                  <a:pt x="5369" y="241"/>
                </a:lnTo>
                <a:lnTo>
                  <a:pt x="5367" y="243"/>
                </a:lnTo>
                <a:lnTo>
                  <a:pt x="5361" y="249"/>
                </a:lnTo>
                <a:lnTo>
                  <a:pt x="5352" y="258"/>
                </a:lnTo>
                <a:lnTo>
                  <a:pt x="5339" y="270"/>
                </a:lnTo>
                <a:lnTo>
                  <a:pt x="5322" y="284"/>
                </a:lnTo>
                <a:lnTo>
                  <a:pt x="5300" y="300"/>
                </a:lnTo>
                <a:lnTo>
                  <a:pt x="5276" y="317"/>
                </a:lnTo>
                <a:lnTo>
                  <a:pt x="5247" y="334"/>
                </a:lnTo>
                <a:lnTo>
                  <a:pt x="5214" y="353"/>
                </a:lnTo>
                <a:lnTo>
                  <a:pt x="5177" y="370"/>
                </a:lnTo>
                <a:lnTo>
                  <a:pt x="5136" y="387"/>
                </a:lnTo>
                <a:lnTo>
                  <a:pt x="5091" y="402"/>
                </a:lnTo>
                <a:lnTo>
                  <a:pt x="5043" y="416"/>
                </a:lnTo>
                <a:lnTo>
                  <a:pt x="4990" y="428"/>
                </a:lnTo>
                <a:lnTo>
                  <a:pt x="4933" y="436"/>
                </a:lnTo>
                <a:lnTo>
                  <a:pt x="4872" y="440"/>
                </a:lnTo>
                <a:lnTo>
                  <a:pt x="4827" y="442"/>
                </a:lnTo>
                <a:lnTo>
                  <a:pt x="4782" y="442"/>
                </a:lnTo>
                <a:lnTo>
                  <a:pt x="4738" y="440"/>
                </a:lnTo>
                <a:lnTo>
                  <a:pt x="4694" y="438"/>
                </a:lnTo>
                <a:lnTo>
                  <a:pt x="4651" y="435"/>
                </a:lnTo>
                <a:lnTo>
                  <a:pt x="4609" y="431"/>
                </a:lnTo>
                <a:lnTo>
                  <a:pt x="4567" y="425"/>
                </a:lnTo>
                <a:lnTo>
                  <a:pt x="4527" y="420"/>
                </a:lnTo>
                <a:lnTo>
                  <a:pt x="4486" y="414"/>
                </a:lnTo>
                <a:lnTo>
                  <a:pt x="4448" y="407"/>
                </a:lnTo>
                <a:lnTo>
                  <a:pt x="4410" y="400"/>
                </a:lnTo>
                <a:lnTo>
                  <a:pt x="4374" y="392"/>
                </a:lnTo>
                <a:lnTo>
                  <a:pt x="4340" y="384"/>
                </a:lnTo>
                <a:lnTo>
                  <a:pt x="4307" y="376"/>
                </a:lnTo>
                <a:lnTo>
                  <a:pt x="4276" y="369"/>
                </a:lnTo>
                <a:lnTo>
                  <a:pt x="4246" y="361"/>
                </a:lnTo>
                <a:lnTo>
                  <a:pt x="4221" y="354"/>
                </a:lnTo>
                <a:lnTo>
                  <a:pt x="4194" y="347"/>
                </a:lnTo>
                <a:lnTo>
                  <a:pt x="4168" y="340"/>
                </a:lnTo>
                <a:lnTo>
                  <a:pt x="4140" y="333"/>
                </a:lnTo>
                <a:lnTo>
                  <a:pt x="4112" y="325"/>
                </a:lnTo>
                <a:lnTo>
                  <a:pt x="4084" y="316"/>
                </a:lnTo>
                <a:lnTo>
                  <a:pt x="4054" y="307"/>
                </a:lnTo>
                <a:lnTo>
                  <a:pt x="4024" y="297"/>
                </a:lnTo>
                <a:lnTo>
                  <a:pt x="3992" y="286"/>
                </a:lnTo>
                <a:lnTo>
                  <a:pt x="3960" y="274"/>
                </a:lnTo>
                <a:lnTo>
                  <a:pt x="3927" y="262"/>
                </a:lnTo>
                <a:lnTo>
                  <a:pt x="3892" y="248"/>
                </a:lnTo>
                <a:lnTo>
                  <a:pt x="3857" y="232"/>
                </a:lnTo>
                <a:lnTo>
                  <a:pt x="3820" y="214"/>
                </a:lnTo>
                <a:lnTo>
                  <a:pt x="3781" y="196"/>
                </a:lnTo>
                <a:lnTo>
                  <a:pt x="3742" y="176"/>
                </a:lnTo>
                <a:lnTo>
                  <a:pt x="3702" y="157"/>
                </a:lnTo>
                <a:lnTo>
                  <a:pt x="3662" y="138"/>
                </a:lnTo>
                <a:lnTo>
                  <a:pt x="3622" y="121"/>
                </a:lnTo>
                <a:lnTo>
                  <a:pt x="3583" y="106"/>
                </a:lnTo>
                <a:lnTo>
                  <a:pt x="3545" y="92"/>
                </a:lnTo>
                <a:lnTo>
                  <a:pt x="3508" y="80"/>
                </a:lnTo>
                <a:lnTo>
                  <a:pt x="3471" y="68"/>
                </a:lnTo>
                <a:lnTo>
                  <a:pt x="3436" y="59"/>
                </a:lnTo>
                <a:lnTo>
                  <a:pt x="3404" y="51"/>
                </a:lnTo>
                <a:lnTo>
                  <a:pt x="3373" y="43"/>
                </a:lnTo>
                <a:lnTo>
                  <a:pt x="3344" y="37"/>
                </a:lnTo>
                <a:lnTo>
                  <a:pt x="3316" y="32"/>
                </a:lnTo>
                <a:lnTo>
                  <a:pt x="3292" y="29"/>
                </a:lnTo>
                <a:lnTo>
                  <a:pt x="3271" y="27"/>
                </a:lnTo>
                <a:lnTo>
                  <a:pt x="3253" y="24"/>
                </a:lnTo>
                <a:lnTo>
                  <a:pt x="3238" y="24"/>
                </a:lnTo>
                <a:lnTo>
                  <a:pt x="3219" y="24"/>
                </a:lnTo>
                <a:lnTo>
                  <a:pt x="3203" y="24"/>
                </a:lnTo>
                <a:lnTo>
                  <a:pt x="3187" y="24"/>
                </a:lnTo>
                <a:lnTo>
                  <a:pt x="3172" y="24"/>
                </a:lnTo>
                <a:lnTo>
                  <a:pt x="3157" y="25"/>
                </a:lnTo>
                <a:lnTo>
                  <a:pt x="3144" y="25"/>
                </a:lnTo>
                <a:lnTo>
                  <a:pt x="3130" y="25"/>
                </a:lnTo>
                <a:lnTo>
                  <a:pt x="3117" y="27"/>
                </a:lnTo>
                <a:lnTo>
                  <a:pt x="3105" y="28"/>
                </a:lnTo>
                <a:lnTo>
                  <a:pt x="3093" y="29"/>
                </a:lnTo>
                <a:lnTo>
                  <a:pt x="3081" y="30"/>
                </a:lnTo>
                <a:lnTo>
                  <a:pt x="3068" y="31"/>
                </a:lnTo>
                <a:lnTo>
                  <a:pt x="3055" y="33"/>
                </a:lnTo>
                <a:lnTo>
                  <a:pt x="3042" y="36"/>
                </a:lnTo>
                <a:lnTo>
                  <a:pt x="3029" y="38"/>
                </a:lnTo>
                <a:lnTo>
                  <a:pt x="3014" y="40"/>
                </a:lnTo>
                <a:lnTo>
                  <a:pt x="2995" y="45"/>
                </a:lnTo>
                <a:lnTo>
                  <a:pt x="2973" y="53"/>
                </a:lnTo>
                <a:lnTo>
                  <a:pt x="2949" y="62"/>
                </a:lnTo>
                <a:lnTo>
                  <a:pt x="2924" y="75"/>
                </a:lnTo>
                <a:lnTo>
                  <a:pt x="2896" y="89"/>
                </a:lnTo>
                <a:lnTo>
                  <a:pt x="2868" y="104"/>
                </a:lnTo>
                <a:lnTo>
                  <a:pt x="2839" y="119"/>
                </a:lnTo>
                <a:lnTo>
                  <a:pt x="2812" y="135"/>
                </a:lnTo>
                <a:lnTo>
                  <a:pt x="2785" y="150"/>
                </a:lnTo>
                <a:lnTo>
                  <a:pt x="2760" y="165"/>
                </a:lnTo>
                <a:lnTo>
                  <a:pt x="2737" y="179"/>
                </a:lnTo>
                <a:lnTo>
                  <a:pt x="2717" y="191"/>
                </a:lnTo>
                <a:lnTo>
                  <a:pt x="2700" y="202"/>
                </a:lnTo>
                <a:lnTo>
                  <a:pt x="2687" y="210"/>
                </a:lnTo>
                <a:lnTo>
                  <a:pt x="2679" y="214"/>
                </a:lnTo>
                <a:lnTo>
                  <a:pt x="2677" y="217"/>
                </a:lnTo>
                <a:lnTo>
                  <a:pt x="2674" y="219"/>
                </a:lnTo>
                <a:lnTo>
                  <a:pt x="2669" y="225"/>
                </a:lnTo>
                <a:lnTo>
                  <a:pt x="2659" y="234"/>
                </a:lnTo>
                <a:lnTo>
                  <a:pt x="2647" y="246"/>
                </a:lnTo>
                <a:lnTo>
                  <a:pt x="2629" y="261"/>
                </a:lnTo>
                <a:lnTo>
                  <a:pt x="2608" y="276"/>
                </a:lnTo>
                <a:lnTo>
                  <a:pt x="2583" y="293"/>
                </a:lnTo>
                <a:lnTo>
                  <a:pt x="2554" y="311"/>
                </a:lnTo>
                <a:lnTo>
                  <a:pt x="2522" y="329"/>
                </a:lnTo>
                <a:lnTo>
                  <a:pt x="2485" y="347"/>
                </a:lnTo>
                <a:lnTo>
                  <a:pt x="2443" y="363"/>
                </a:lnTo>
                <a:lnTo>
                  <a:pt x="2400" y="378"/>
                </a:lnTo>
                <a:lnTo>
                  <a:pt x="2350" y="392"/>
                </a:lnTo>
                <a:lnTo>
                  <a:pt x="2297" y="404"/>
                </a:lnTo>
                <a:lnTo>
                  <a:pt x="2240" y="412"/>
                </a:lnTo>
                <a:lnTo>
                  <a:pt x="2179" y="416"/>
                </a:lnTo>
                <a:lnTo>
                  <a:pt x="2134" y="417"/>
                </a:lnTo>
                <a:lnTo>
                  <a:pt x="2089" y="417"/>
                </a:lnTo>
                <a:lnTo>
                  <a:pt x="2045" y="416"/>
                </a:lnTo>
                <a:lnTo>
                  <a:pt x="2001" y="414"/>
                </a:lnTo>
                <a:lnTo>
                  <a:pt x="1959" y="410"/>
                </a:lnTo>
                <a:lnTo>
                  <a:pt x="1916" y="407"/>
                </a:lnTo>
                <a:lnTo>
                  <a:pt x="1874" y="401"/>
                </a:lnTo>
                <a:lnTo>
                  <a:pt x="1834" y="395"/>
                </a:lnTo>
                <a:lnTo>
                  <a:pt x="1795" y="390"/>
                </a:lnTo>
                <a:lnTo>
                  <a:pt x="1756" y="383"/>
                </a:lnTo>
                <a:lnTo>
                  <a:pt x="1719" y="376"/>
                </a:lnTo>
                <a:lnTo>
                  <a:pt x="1683" y="368"/>
                </a:lnTo>
                <a:lnTo>
                  <a:pt x="1648" y="360"/>
                </a:lnTo>
                <a:lnTo>
                  <a:pt x="1616" y="352"/>
                </a:lnTo>
                <a:lnTo>
                  <a:pt x="1585" y="345"/>
                </a:lnTo>
                <a:lnTo>
                  <a:pt x="1555" y="337"/>
                </a:lnTo>
                <a:lnTo>
                  <a:pt x="1529" y="330"/>
                </a:lnTo>
                <a:lnTo>
                  <a:pt x="1503" y="323"/>
                </a:lnTo>
                <a:lnTo>
                  <a:pt x="1476" y="316"/>
                </a:lnTo>
                <a:lnTo>
                  <a:pt x="1449" y="309"/>
                </a:lnTo>
                <a:lnTo>
                  <a:pt x="1421" y="301"/>
                </a:lnTo>
                <a:lnTo>
                  <a:pt x="1392" y="293"/>
                </a:lnTo>
                <a:lnTo>
                  <a:pt x="1362" y="284"/>
                </a:lnTo>
                <a:lnTo>
                  <a:pt x="1332" y="273"/>
                </a:lnTo>
                <a:lnTo>
                  <a:pt x="1301" y="263"/>
                </a:lnTo>
                <a:lnTo>
                  <a:pt x="1268" y="251"/>
                </a:lnTo>
                <a:lnTo>
                  <a:pt x="1235" y="237"/>
                </a:lnTo>
                <a:lnTo>
                  <a:pt x="1200" y="224"/>
                </a:lnTo>
                <a:lnTo>
                  <a:pt x="1165" y="209"/>
                </a:lnTo>
                <a:lnTo>
                  <a:pt x="1128" y="191"/>
                </a:lnTo>
                <a:lnTo>
                  <a:pt x="1090" y="173"/>
                </a:lnTo>
                <a:lnTo>
                  <a:pt x="1049" y="152"/>
                </a:lnTo>
                <a:lnTo>
                  <a:pt x="1009" y="133"/>
                </a:lnTo>
                <a:lnTo>
                  <a:pt x="970" y="114"/>
                </a:lnTo>
                <a:lnTo>
                  <a:pt x="929" y="97"/>
                </a:lnTo>
                <a:lnTo>
                  <a:pt x="891" y="82"/>
                </a:lnTo>
                <a:lnTo>
                  <a:pt x="852" y="68"/>
                </a:lnTo>
                <a:lnTo>
                  <a:pt x="815" y="55"/>
                </a:lnTo>
                <a:lnTo>
                  <a:pt x="779" y="44"/>
                </a:lnTo>
                <a:lnTo>
                  <a:pt x="744" y="35"/>
                </a:lnTo>
                <a:lnTo>
                  <a:pt x="711" y="27"/>
                </a:lnTo>
                <a:lnTo>
                  <a:pt x="680" y="18"/>
                </a:lnTo>
                <a:lnTo>
                  <a:pt x="651" y="13"/>
                </a:lnTo>
                <a:lnTo>
                  <a:pt x="624" y="8"/>
                </a:lnTo>
                <a:lnTo>
                  <a:pt x="600" y="5"/>
                </a:lnTo>
                <a:lnTo>
                  <a:pt x="578" y="2"/>
                </a:lnTo>
                <a:lnTo>
                  <a:pt x="560" y="0"/>
                </a:lnTo>
                <a:lnTo>
                  <a:pt x="545" y="0"/>
                </a:lnTo>
                <a:lnTo>
                  <a:pt x="526" y="0"/>
                </a:lnTo>
                <a:lnTo>
                  <a:pt x="510" y="0"/>
                </a:lnTo>
                <a:lnTo>
                  <a:pt x="494" y="0"/>
                </a:lnTo>
                <a:lnTo>
                  <a:pt x="479" y="0"/>
                </a:lnTo>
                <a:lnTo>
                  <a:pt x="464" y="1"/>
                </a:lnTo>
                <a:lnTo>
                  <a:pt x="451" y="1"/>
                </a:lnTo>
                <a:lnTo>
                  <a:pt x="437" y="2"/>
                </a:lnTo>
                <a:lnTo>
                  <a:pt x="425" y="2"/>
                </a:lnTo>
                <a:lnTo>
                  <a:pt x="412" y="3"/>
                </a:lnTo>
                <a:lnTo>
                  <a:pt x="401" y="5"/>
                </a:lnTo>
                <a:lnTo>
                  <a:pt x="388" y="6"/>
                </a:lnTo>
                <a:lnTo>
                  <a:pt x="375" y="8"/>
                </a:lnTo>
                <a:lnTo>
                  <a:pt x="362" y="9"/>
                </a:lnTo>
                <a:lnTo>
                  <a:pt x="349" y="12"/>
                </a:lnTo>
                <a:lnTo>
                  <a:pt x="335" y="14"/>
                </a:lnTo>
                <a:lnTo>
                  <a:pt x="320" y="16"/>
                </a:lnTo>
                <a:lnTo>
                  <a:pt x="301" y="21"/>
                </a:lnTo>
                <a:lnTo>
                  <a:pt x="280" y="29"/>
                </a:lnTo>
                <a:lnTo>
                  <a:pt x="257" y="38"/>
                </a:lnTo>
                <a:lnTo>
                  <a:pt x="233" y="51"/>
                </a:lnTo>
                <a:lnTo>
                  <a:pt x="207" y="65"/>
                </a:lnTo>
                <a:lnTo>
                  <a:pt x="180" y="80"/>
                </a:lnTo>
                <a:lnTo>
                  <a:pt x="154" y="95"/>
                </a:lnTo>
                <a:lnTo>
                  <a:pt x="127" y="111"/>
                </a:lnTo>
                <a:lnTo>
                  <a:pt x="102" y="126"/>
                </a:lnTo>
                <a:lnTo>
                  <a:pt x="78" y="141"/>
                </a:lnTo>
                <a:lnTo>
                  <a:pt x="57" y="154"/>
                </a:lnTo>
                <a:lnTo>
                  <a:pt x="38" y="167"/>
                </a:lnTo>
                <a:lnTo>
                  <a:pt x="22" y="178"/>
                </a:lnTo>
                <a:lnTo>
                  <a:pt x="10" y="186"/>
                </a:lnTo>
                <a:lnTo>
                  <a:pt x="2" y="190"/>
                </a:lnTo>
                <a:lnTo>
                  <a:pt x="0" y="193"/>
                </a:lnTo>
                <a:lnTo>
                  <a:pt x="7" y="1630"/>
                </a:lnTo>
                <a:close/>
              </a:path>
            </a:pathLst>
          </a:custGeom>
          <a:solidFill>
            <a:srgbClr val="000000"/>
          </a:solidFill>
          <a:ln w="9525">
            <a:no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pPr eaLnBrk="1" hangingPunct="1"/>
            <a:r>
              <a:rPr lang="en-US" smtClean="0"/>
              <a:t>Asal Kesalahan</a:t>
            </a:r>
          </a:p>
        </p:txBody>
      </p:sp>
      <p:sp>
        <p:nvSpPr>
          <p:cNvPr id="179203" name="Oval 3"/>
          <p:cNvSpPr>
            <a:spLocks noChangeArrowheads="1"/>
          </p:cNvSpPr>
          <p:nvPr/>
        </p:nvSpPr>
        <p:spPr bwMode="auto">
          <a:xfrm>
            <a:off x="838200" y="2057400"/>
            <a:ext cx="4419600" cy="419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11972" name="Oval 4"/>
          <p:cNvSpPr>
            <a:spLocks noChangeArrowheads="1"/>
          </p:cNvSpPr>
          <p:nvPr/>
        </p:nvSpPr>
        <p:spPr bwMode="auto">
          <a:xfrm>
            <a:off x="3048000" y="4191000"/>
            <a:ext cx="381000" cy="381000"/>
          </a:xfrm>
          <a:prstGeom prst="ellipse">
            <a:avLst/>
          </a:prstGeom>
          <a:solidFill>
            <a:schemeClr val="accent1"/>
          </a:solidFill>
          <a:ln w="19050">
            <a:solidFill>
              <a:schemeClr val="tx1"/>
            </a:solidFill>
            <a:round/>
            <a:headEnd/>
            <a:tailEnd/>
          </a:ln>
        </p:spPr>
        <p:txBody>
          <a:bodyPr wrap="none" anchor="ctr"/>
          <a:lstStyle/>
          <a:p>
            <a:endParaRPr lang="en-US"/>
          </a:p>
        </p:txBody>
      </p:sp>
      <p:sp>
        <p:nvSpPr>
          <p:cNvPr id="211973" name="Text Box 5"/>
          <p:cNvSpPr txBox="1">
            <a:spLocks noChangeArrowheads="1"/>
          </p:cNvSpPr>
          <p:nvPr/>
        </p:nvSpPr>
        <p:spPr bwMode="auto">
          <a:xfrm>
            <a:off x="900113" y="3716338"/>
            <a:ext cx="2913062" cy="822325"/>
          </a:xfrm>
          <a:prstGeom prst="rect">
            <a:avLst/>
          </a:prstGeom>
          <a:noFill/>
          <a:ln w="9525">
            <a:noFill/>
            <a:miter lim="800000"/>
            <a:headEnd/>
            <a:tailEnd/>
          </a:ln>
        </p:spPr>
        <p:txBody>
          <a:bodyPr>
            <a:spAutoFit/>
          </a:bodyPr>
          <a:lstStyle/>
          <a:p>
            <a:pPr>
              <a:spcBef>
                <a:spcPct val="50000"/>
              </a:spcBef>
            </a:pPr>
            <a:r>
              <a:rPr lang="en-US" sz="2400" b="1">
                <a:latin typeface="Verdana" pitchFamily="34" charset="0"/>
              </a:rPr>
              <a:t>“Sekeping Kebenaran”</a:t>
            </a:r>
          </a:p>
        </p:txBody>
      </p:sp>
      <p:sp>
        <p:nvSpPr>
          <p:cNvPr id="179206" name="Text Box 6"/>
          <p:cNvSpPr txBox="1">
            <a:spLocks noChangeArrowheads="1"/>
          </p:cNvSpPr>
          <p:nvPr/>
        </p:nvSpPr>
        <p:spPr bwMode="auto">
          <a:xfrm>
            <a:off x="304800" y="6096000"/>
            <a:ext cx="1530350" cy="336550"/>
          </a:xfrm>
          <a:prstGeom prst="rect">
            <a:avLst/>
          </a:prstGeom>
          <a:noFill/>
          <a:ln w="9525">
            <a:noFill/>
            <a:miter lim="800000"/>
            <a:headEnd/>
            <a:tailEnd/>
          </a:ln>
        </p:spPr>
        <p:txBody>
          <a:bodyPr>
            <a:spAutoFit/>
          </a:bodyPr>
          <a:lstStyle/>
          <a:p>
            <a:pPr>
              <a:spcBef>
                <a:spcPct val="50000"/>
              </a:spcBef>
            </a:pPr>
            <a:r>
              <a:rPr lang="en-US" sz="1600">
                <a:latin typeface="Verdana" pitchFamily="34" charset="0"/>
              </a:rPr>
              <a:t>Mark Eckel</a:t>
            </a:r>
          </a:p>
        </p:txBody>
      </p:sp>
      <p:sp>
        <p:nvSpPr>
          <p:cNvPr id="179207" name="Text Box 7"/>
          <p:cNvSpPr txBox="1">
            <a:spLocks noChangeArrowheads="1"/>
          </p:cNvSpPr>
          <p:nvPr/>
        </p:nvSpPr>
        <p:spPr bwMode="auto">
          <a:xfrm>
            <a:off x="539750" y="1700213"/>
            <a:ext cx="2362200" cy="822325"/>
          </a:xfrm>
          <a:prstGeom prst="rect">
            <a:avLst/>
          </a:prstGeom>
          <a:noFill/>
          <a:ln w="9525">
            <a:noFill/>
            <a:miter lim="800000"/>
            <a:headEnd/>
            <a:tailEnd/>
          </a:ln>
        </p:spPr>
        <p:txBody>
          <a:bodyPr>
            <a:spAutoFit/>
          </a:bodyPr>
          <a:lstStyle/>
          <a:p>
            <a:pPr>
              <a:spcBef>
                <a:spcPct val="50000"/>
              </a:spcBef>
            </a:pPr>
            <a:r>
              <a:rPr lang="en-US" sz="2400" b="1">
                <a:latin typeface="Verdana" pitchFamily="34" charset="0"/>
              </a:rPr>
              <a:t>Kebenaran Allah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19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211972"/>
                                        </p:tgtEl>
                                        <p:attrNameLst>
                                          <p:attrName>style.visibility</p:attrName>
                                        </p:attrNameLst>
                                      </p:cBhvr>
                                      <p:to>
                                        <p:strVal val="visible"/>
                                      </p:to>
                                    </p:set>
                                    <p:anim calcmode="lin" valueType="num">
                                      <p:cBhvr additive="base">
                                        <p:cTn id="11" dur="500" fill="hold"/>
                                        <p:tgtEl>
                                          <p:spTgt spid="211972"/>
                                        </p:tgtEl>
                                        <p:attrNameLst>
                                          <p:attrName>ppt_x</p:attrName>
                                        </p:attrNameLst>
                                      </p:cBhvr>
                                      <p:tavLst>
                                        <p:tav tm="0">
                                          <p:val>
                                            <p:strVal val="0-#ppt_w/2"/>
                                          </p:val>
                                        </p:tav>
                                        <p:tav tm="100000">
                                          <p:val>
                                            <p:strVal val="#ppt_x"/>
                                          </p:val>
                                        </p:tav>
                                      </p:tavLst>
                                    </p:anim>
                                    <p:anim calcmode="lin" valueType="num">
                                      <p:cBhvr additive="base">
                                        <p:cTn id="12" dur="500" fill="hold"/>
                                        <p:tgtEl>
                                          <p:spTgt spid="2119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2" grpId="0" animBg="1"/>
      <p:bldP spid="211973" grpId="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Oval 2"/>
          <p:cNvSpPr>
            <a:spLocks noChangeArrowheads="1"/>
          </p:cNvSpPr>
          <p:nvPr/>
        </p:nvSpPr>
        <p:spPr bwMode="auto">
          <a:xfrm>
            <a:off x="827088" y="2060575"/>
            <a:ext cx="4419600" cy="419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0227" name="Rectangle 3"/>
          <p:cNvSpPr>
            <a:spLocks noGrp="1" noChangeArrowheads="1"/>
          </p:cNvSpPr>
          <p:nvPr>
            <p:ph type="title"/>
          </p:nvPr>
        </p:nvSpPr>
        <p:spPr/>
        <p:txBody>
          <a:bodyPr/>
          <a:lstStyle/>
          <a:p>
            <a:pPr eaLnBrk="1" hangingPunct="1"/>
            <a:r>
              <a:rPr lang="en-US" smtClean="0"/>
              <a:t>Asal Kesalahan</a:t>
            </a:r>
          </a:p>
        </p:txBody>
      </p:sp>
      <p:sp>
        <p:nvSpPr>
          <p:cNvPr id="180228" name="Oval 4"/>
          <p:cNvSpPr>
            <a:spLocks noChangeArrowheads="1"/>
          </p:cNvSpPr>
          <p:nvPr/>
        </p:nvSpPr>
        <p:spPr bwMode="auto">
          <a:xfrm>
            <a:off x="3048000" y="4191000"/>
            <a:ext cx="381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0229" name="Text Box 5"/>
          <p:cNvSpPr txBox="1">
            <a:spLocks noChangeArrowheads="1"/>
          </p:cNvSpPr>
          <p:nvPr/>
        </p:nvSpPr>
        <p:spPr bwMode="auto">
          <a:xfrm>
            <a:off x="539750" y="1700213"/>
            <a:ext cx="2362200" cy="822325"/>
          </a:xfrm>
          <a:prstGeom prst="rect">
            <a:avLst/>
          </a:prstGeom>
          <a:noFill/>
          <a:ln w="9525">
            <a:noFill/>
            <a:miter lim="800000"/>
            <a:headEnd/>
            <a:tailEnd/>
          </a:ln>
        </p:spPr>
        <p:txBody>
          <a:bodyPr>
            <a:spAutoFit/>
          </a:bodyPr>
          <a:lstStyle/>
          <a:p>
            <a:pPr>
              <a:spcBef>
                <a:spcPct val="50000"/>
              </a:spcBef>
            </a:pPr>
            <a:r>
              <a:rPr lang="en-US" sz="2400" b="1">
                <a:latin typeface="Verdana" pitchFamily="34" charset="0"/>
              </a:rPr>
              <a:t>Kebenaran Allah</a:t>
            </a:r>
          </a:p>
        </p:txBody>
      </p:sp>
      <p:sp>
        <p:nvSpPr>
          <p:cNvPr id="180230" name="Text Box 6"/>
          <p:cNvSpPr txBox="1">
            <a:spLocks noChangeArrowheads="1"/>
          </p:cNvSpPr>
          <p:nvPr/>
        </p:nvSpPr>
        <p:spPr bwMode="auto">
          <a:xfrm>
            <a:off x="304800" y="6096000"/>
            <a:ext cx="1530350" cy="336550"/>
          </a:xfrm>
          <a:prstGeom prst="rect">
            <a:avLst/>
          </a:prstGeom>
          <a:noFill/>
          <a:ln w="9525">
            <a:noFill/>
            <a:miter lim="800000"/>
            <a:headEnd/>
            <a:tailEnd/>
          </a:ln>
        </p:spPr>
        <p:txBody>
          <a:bodyPr>
            <a:spAutoFit/>
          </a:bodyPr>
          <a:lstStyle/>
          <a:p>
            <a:pPr>
              <a:spcBef>
                <a:spcPct val="50000"/>
              </a:spcBef>
            </a:pPr>
            <a:r>
              <a:rPr lang="en-US" sz="1600">
                <a:latin typeface="Verdana" pitchFamily="34" charset="0"/>
              </a:rPr>
              <a:t>Mark Eckel</a:t>
            </a:r>
          </a:p>
        </p:txBody>
      </p:sp>
      <p:sp>
        <p:nvSpPr>
          <p:cNvPr id="180231" name="Line 7"/>
          <p:cNvSpPr>
            <a:spLocks noChangeShapeType="1"/>
          </p:cNvSpPr>
          <p:nvPr/>
        </p:nvSpPr>
        <p:spPr bwMode="auto">
          <a:xfrm flipV="1">
            <a:off x="3203575" y="3357563"/>
            <a:ext cx="3392488" cy="817562"/>
          </a:xfrm>
          <a:prstGeom prst="line">
            <a:avLst/>
          </a:prstGeom>
          <a:noFill/>
          <a:ln w="9525">
            <a:solidFill>
              <a:schemeClr val="tx1"/>
            </a:solidFill>
            <a:round/>
            <a:headEnd/>
            <a:tailEnd/>
          </a:ln>
        </p:spPr>
        <p:txBody>
          <a:bodyPr/>
          <a:lstStyle/>
          <a:p>
            <a:endParaRPr lang="en-US"/>
          </a:p>
        </p:txBody>
      </p:sp>
      <p:sp>
        <p:nvSpPr>
          <p:cNvPr id="180232" name="Line 8"/>
          <p:cNvSpPr>
            <a:spLocks noChangeShapeType="1"/>
          </p:cNvSpPr>
          <p:nvPr/>
        </p:nvSpPr>
        <p:spPr bwMode="auto">
          <a:xfrm>
            <a:off x="3203575" y="4581525"/>
            <a:ext cx="2940050" cy="1484313"/>
          </a:xfrm>
          <a:prstGeom prst="line">
            <a:avLst/>
          </a:prstGeom>
          <a:noFill/>
          <a:ln w="9525">
            <a:solidFill>
              <a:schemeClr val="tx1"/>
            </a:solidFill>
            <a:round/>
            <a:headEnd/>
            <a:tailEnd/>
          </a:ln>
        </p:spPr>
        <p:txBody>
          <a:bodyPr/>
          <a:lstStyle/>
          <a:p>
            <a:endParaRPr lang="en-US"/>
          </a:p>
        </p:txBody>
      </p:sp>
      <p:grpSp>
        <p:nvGrpSpPr>
          <p:cNvPr id="2" name="Group 9"/>
          <p:cNvGrpSpPr>
            <a:grpSpLocks/>
          </p:cNvGrpSpPr>
          <p:nvPr/>
        </p:nvGrpSpPr>
        <p:grpSpPr bwMode="auto">
          <a:xfrm>
            <a:off x="3203575" y="3357563"/>
            <a:ext cx="5054600" cy="2895600"/>
            <a:chOff x="2018" y="2106"/>
            <a:chExt cx="3184" cy="1824"/>
          </a:xfrm>
        </p:grpSpPr>
        <p:sp>
          <p:nvSpPr>
            <p:cNvPr id="180234" name="Oval 10"/>
            <p:cNvSpPr>
              <a:spLocks noChangeArrowheads="1"/>
            </p:cNvSpPr>
            <p:nvPr/>
          </p:nvSpPr>
          <p:spPr bwMode="auto">
            <a:xfrm>
              <a:off x="3378" y="2106"/>
              <a:ext cx="1824" cy="1824"/>
            </a:xfrm>
            <a:prstGeom prst="ellipse">
              <a:avLst/>
            </a:prstGeom>
            <a:solidFill>
              <a:srgbClr val="E60033"/>
            </a:solidFill>
            <a:ln w="9525">
              <a:noFill/>
              <a:round/>
              <a:headEnd/>
              <a:tailEnd/>
            </a:ln>
          </p:spPr>
          <p:txBody>
            <a:bodyPr wrap="none" anchor="ctr"/>
            <a:lstStyle/>
            <a:p>
              <a:endParaRPr lang="en-US"/>
            </a:p>
          </p:txBody>
        </p:sp>
        <p:grpSp>
          <p:nvGrpSpPr>
            <p:cNvPr id="180235" name="Group 11"/>
            <p:cNvGrpSpPr>
              <a:grpSpLocks/>
            </p:cNvGrpSpPr>
            <p:nvPr/>
          </p:nvGrpSpPr>
          <p:grpSpPr bwMode="auto">
            <a:xfrm>
              <a:off x="2018" y="2115"/>
              <a:ext cx="2137" cy="1706"/>
              <a:chOff x="2018" y="2115"/>
              <a:chExt cx="2137" cy="1706"/>
            </a:xfrm>
          </p:grpSpPr>
          <p:sp>
            <p:nvSpPr>
              <p:cNvPr id="180236" name="Line 12"/>
              <p:cNvSpPr>
                <a:spLocks noChangeShapeType="1"/>
              </p:cNvSpPr>
              <p:nvPr/>
            </p:nvSpPr>
            <p:spPr bwMode="auto">
              <a:xfrm flipV="1">
                <a:off x="2018" y="2115"/>
                <a:ext cx="2137" cy="515"/>
              </a:xfrm>
              <a:prstGeom prst="line">
                <a:avLst/>
              </a:prstGeom>
              <a:noFill/>
              <a:ln w="9525">
                <a:noFill/>
                <a:round/>
                <a:headEnd/>
                <a:tailEnd/>
              </a:ln>
            </p:spPr>
            <p:txBody>
              <a:bodyPr/>
              <a:lstStyle/>
              <a:p>
                <a:endParaRPr lang="en-US"/>
              </a:p>
            </p:txBody>
          </p:sp>
          <p:sp>
            <p:nvSpPr>
              <p:cNvPr id="180237" name="Line 13"/>
              <p:cNvSpPr>
                <a:spLocks noChangeShapeType="1"/>
              </p:cNvSpPr>
              <p:nvPr/>
            </p:nvSpPr>
            <p:spPr bwMode="auto">
              <a:xfrm>
                <a:off x="2018" y="2886"/>
                <a:ext cx="1852" cy="935"/>
              </a:xfrm>
              <a:prstGeom prst="line">
                <a:avLst/>
              </a:prstGeom>
              <a:noFill/>
              <a:ln w="9525">
                <a:noFill/>
                <a:round/>
                <a:headEnd/>
                <a:tailEnd/>
              </a:ln>
            </p:spPr>
            <p:txBody>
              <a:bodyPr/>
              <a:lstStyle/>
              <a:p>
                <a:endParaRPr 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lstStyle/>
          <a:p>
            <a:pPr eaLnBrk="1" hangingPunct="1"/>
            <a:r>
              <a:rPr lang="en-US" smtClean="0"/>
              <a:t>Asal Kesalahan</a:t>
            </a:r>
          </a:p>
        </p:txBody>
      </p:sp>
      <p:sp>
        <p:nvSpPr>
          <p:cNvPr id="216067" name="Oval 3"/>
          <p:cNvSpPr>
            <a:spLocks noChangeArrowheads="1"/>
          </p:cNvSpPr>
          <p:nvPr/>
        </p:nvSpPr>
        <p:spPr bwMode="auto">
          <a:xfrm>
            <a:off x="3886200" y="1981200"/>
            <a:ext cx="4419600" cy="4267200"/>
          </a:xfrm>
          <a:prstGeom prst="ellipse">
            <a:avLst/>
          </a:prstGeom>
          <a:solidFill>
            <a:srgbClr val="E60033"/>
          </a:solidFill>
          <a:ln w="9525">
            <a:noFill/>
            <a:round/>
            <a:headEnd/>
            <a:tailEnd/>
          </a:ln>
        </p:spPr>
        <p:txBody>
          <a:bodyPr wrap="none" anchor="ctr"/>
          <a:lstStyle/>
          <a:p>
            <a:endParaRPr lang="en-US"/>
          </a:p>
        </p:txBody>
      </p:sp>
      <p:sp>
        <p:nvSpPr>
          <p:cNvPr id="216068" name="Text Box 4"/>
          <p:cNvSpPr txBox="1">
            <a:spLocks noChangeArrowheads="1"/>
          </p:cNvSpPr>
          <p:nvPr/>
        </p:nvSpPr>
        <p:spPr bwMode="auto">
          <a:xfrm>
            <a:off x="838200" y="2667000"/>
            <a:ext cx="2209800" cy="1552575"/>
          </a:xfrm>
          <a:prstGeom prst="rect">
            <a:avLst/>
          </a:prstGeom>
          <a:noFill/>
          <a:ln w="9525">
            <a:noFill/>
            <a:miter lim="800000"/>
            <a:headEnd/>
            <a:tailEnd/>
          </a:ln>
        </p:spPr>
        <p:txBody>
          <a:bodyPr>
            <a:spAutoFit/>
          </a:bodyPr>
          <a:lstStyle/>
          <a:p>
            <a:pPr>
              <a:spcBef>
                <a:spcPct val="50000"/>
              </a:spcBef>
            </a:pPr>
            <a:r>
              <a:rPr lang="en-US" sz="2400" b="1">
                <a:latin typeface="Verdana" pitchFamily="34" charset="0"/>
              </a:rPr>
              <a:t>Kebenaran Allah ditolak &amp; dilupakan</a:t>
            </a:r>
          </a:p>
        </p:txBody>
      </p:sp>
      <p:sp>
        <p:nvSpPr>
          <p:cNvPr id="181253" name="Text Box 5"/>
          <p:cNvSpPr txBox="1">
            <a:spLocks noChangeArrowheads="1"/>
          </p:cNvSpPr>
          <p:nvPr/>
        </p:nvSpPr>
        <p:spPr bwMode="auto">
          <a:xfrm>
            <a:off x="304800" y="6096000"/>
            <a:ext cx="1530350" cy="336550"/>
          </a:xfrm>
          <a:prstGeom prst="rect">
            <a:avLst/>
          </a:prstGeom>
          <a:noFill/>
          <a:ln w="9525">
            <a:noFill/>
            <a:miter lim="800000"/>
            <a:headEnd/>
            <a:tailEnd/>
          </a:ln>
        </p:spPr>
        <p:txBody>
          <a:bodyPr>
            <a:spAutoFit/>
          </a:bodyPr>
          <a:lstStyle/>
          <a:p>
            <a:pPr>
              <a:spcBef>
                <a:spcPct val="50000"/>
              </a:spcBef>
            </a:pPr>
            <a:r>
              <a:rPr lang="en-US" sz="1600">
                <a:latin typeface="Verdana" pitchFamily="34" charset="0"/>
              </a:rPr>
              <a:t>Mark Eckel</a:t>
            </a:r>
          </a:p>
        </p:txBody>
      </p:sp>
      <p:sp>
        <p:nvSpPr>
          <p:cNvPr id="216070" name="Text Box 6"/>
          <p:cNvSpPr txBox="1">
            <a:spLocks noChangeArrowheads="1"/>
          </p:cNvSpPr>
          <p:nvPr/>
        </p:nvSpPr>
        <p:spPr bwMode="auto">
          <a:xfrm>
            <a:off x="4140200" y="3500438"/>
            <a:ext cx="3886200" cy="1187450"/>
          </a:xfrm>
          <a:prstGeom prst="rect">
            <a:avLst/>
          </a:prstGeom>
          <a:noFill/>
          <a:ln w="9525">
            <a:noFill/>
            <a:miter lim="800000"/>
            <a:headEnd/>
            <a:tailEnd/>
          </a:ln>
        </p:spPr>
        <p:txBody>
          <a:bodyPr>
            <a:spAutoFit/>
          </a:bodyPr>
          <a:lstStyle/>
          <a:p>
            <a:pPr marL="360363" indent="-360363">
              <a:spcBef>
                <a:spcPct val="50000"/>
              </a:spcBef>
            </a:pPr>
            <a:r>
              <a:rPr lang="en-US" sz="2400" b="1" i="1">
                <a:latin typeface="Verdana" pitchFamily="34" charset="0"/>
              </a:rPr>
              <a:t>ISM</a:t>
            </a:r>
            <a:r>
              <a:rPr lang="en-US" sz="2400" b="1">
                <a:latin typeface="Verdana" pitchFamily="34" charset="0"/>
              </a:rPr>
              <a:t> </a:t>
            </a:r>
          </a:p>
          <a:p>
            <a:pPr marL="360363" indent="-360363"/>
            <a:r>
              <a:rPr lang="en-US" sz="2400" b="1">
                <a:latin typeface="Verdana" pitchFamily="34" charset="0"/>
              </a:rPr>
              <a:t>- “Kepingan menjadi keseluruhan”</a:t>
            </a:r>
            <a:endParaRPr lang="en-US" sz="2400" b="1" i="1">
              <a:latin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16067"/>
                                        </p:tgtEl>
                                        <p:attrNameLst>
                                          <p:attrName>style.visibility</p:attrName>
                                        </p:attrNameLst>
                                      </p:cBhvr>
                                      <p:to>
                                        <p:strVal val="visible"/>
                                      </p:to>
                                    </p:set>
                                    <p:anim calcmode="lin" valueType="num">
                                      <p:cBhvr>
                                        <p:cTn id="7" dur="500" fill="hold"/>
                                        <p:tgtEl>
                                          <p:spTgt spid="216067"/>
                                        </p:tgtEl>
                                        <p:attrNameLst>
                                          <p:attrName>ppt_w</p:attrName>
                                        </p:attrNameLst>
                                      </p:cBhvr>
                                      <p:tavLst>
                                        <p:tav tm="0">
                                          <p:val>
                                            <p:fltVal val="0"/>
                                          </p:val>
                                        </p:tav>
                                        <p:tav tm="100000">
                                          <p:val>
                                            <p:strVal val="#ppt_w"/>
                                          </p:val>
                                        </p:tav>
                                      </p:tavLst>
                                    </p:anim>
                                    <p:anim calcmode="lin" valueType="num">
                                      <p:cBhvr>
                                        <p:cTn id="8" dur="500" fill="hold"/>
                                        <p:tgtEl>
                                          <p:spTgt spid="216067"/>
                                        </p:tgtEl>
                                        <p:attrNameLst>
                                          <p:attrName>ppt_h</p:attrName>
                                        </p:attrNameLst>
                                      </p:cBhvr>
                                      <p:tavLst>
                                        <p:tav tm="0">
                                          <p:val>
                                            <p:fltVal val="0"/>
                                          </p:val>
                                        </p:tav>
                                        <p:tav tm="100000">
                                          <p:val>
                                            <p:strVal val="#ppt_h"/>
                                          </p:val>
                                        </p:tav>
                                      </p:tavLst>
                                    </p:anim>
                                  </p:childTnLst>
                                </p:cTn>
                              </p:par>
                              <p:par>
                                <p:cTn id="9" presetID="1" presetClass="entr" presetSubtype="0" fill="hold" grpId="0" nodeType="withEffect">
                                  <p:stCondLst>
                                    <p:cond delay="0"/>
                                  </p:stCondLst>
                                  <p:childTnLst>
                                    <p:set>
                                      <p:cBhvr>
                                        <p:cTn id="10" dur="1" fill="hold">
                                          <p:stCondLst>
                                            <p:cond delay="0"/>
                                          </p:stCondLst>
                                        </p:cTn>
                                        <p:tgtEl>
                                          <p:spTgt spid="21607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60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67" grpId="0" animBg="1"/>
      <p:bldP spid="216068" grpId="0"/>
      <p:bldP spid="216070" grpId="0"/>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490" name="Picture 2" descr="v shape - transparent - gold"/>
          <p:cNvPicPr>
            <a:picLocks noChangeAspect="1" noChangeArrowheads="1"/>
          </p:cNvPicPr>
          <p:nvPr/>
        </p:nvPicPr>
        <p:blipFill>
          <a:blip r:embed="rId3" cstate="screen"/>
          <a:srcRect/>
          <a:stretch>
            <a:fillRect/>
          </a:stretch>
        </p:blipFill>
        <p:spPr bwMode="auto">
          <a:xfrm>
            <a:off x="468313" y="1916113"/>
            <a:ext cx="8154987" cy="4449762"/>
          </a:xfrm>
          <a:prstGeom prst="rect">
            <a:avLst/>
          </a:prstGeom>
          <a:noFill/>
          <a:ln w="9525">
            <a:noFill/>
            <a:miter lim="800000"/>
            <a:headEnd/>
            <a:tailEnd/>
          </a:ln>
        </p:spPr>
      </p:pic>
      <p:sp>
        <p:nvSpPr>
          <p:cNvPr id="191491" name="Rectangle 3"/>
          <p:cNvSpPr>
            <a:spLocks noChangeAspect="1" noChangeArrowheads="1"/>
          </p:cNvSpPr>
          <p:nvPr/>
        </p:nvSpPr>
        <p:spPr bwMode="auto">
          <a:xfrm>
            <a:off x="6804025" y="6165850"/>
            <a:ext cx="1770063" cy="215900"/>
          </a:xfrm>
          <a:prstGeom prst="rect">
            <a:avLst/>
          </a:prstGeom>
          <a:noFill/>
          <a:ln w="9525">
            <a:noFill/>
            <a:miter lim="800000"/>
            <a:headEnd/>
            <a:tailEnd/>
          </a:ln>
        </p:spPr>
        <p:txBody>
          <a:bodyPr lIns="0" tIns="0" rIns="0" bIns="0"/>
          <a:lstStyle/>
          <a:p>
            <a:pPr algn="ctr"/>
            <a:r>
              <a:rPr lang="en-US" sz="900" b="1">
                <a:latin typeface="Verdana" pitchFamily="34" charset="0"/>
              </a:rPr>
              <a:t>© Harold Klassen 2003</a:t>
            </a:r>
            <a:endParaRPr lang="en-CA">
              <a:latin typeface="Verdana" pitchFamily="34" charset="0"/>
            </a:endParaRPr>
          </a:p>
        </p:txBody>
      </p:sp>
      <p:sp>
        <p:nvSpPr>
          <p:cNvPr id="274436" name="Rectangle 4"/>
          <p:cNvSpPr>
            <a:spLocks noChangeAspect="1" noChangeArrowheads="1"/>
          </p:cNvSpPr>
          <p:nvPr/>
        </p:nvSpPr>
        <p:spPr bwMode="auto">
          <a:xfrm>
            <a:off x="250825" y="2205038"/>
            <a:ext cx="2808288" cy="1028700"/>
          </a:xfrm>
          <a:prstGeom prst="rect">
            <a:avLst/>
          </a:prstGeom>
          <a:noFill/>
          <a:ln w="9525">
            <a:noFill/>
            <a:miter lim="800000"/>
            <a:headEnd/>
            <a:tailEnd/>
          </a:ln>
        </p:spPr>
        <p:txBody>
          <a:bodyPr lIns="0" tIns="0" rIns="0" bIns="0"/>
          <a:lstStyle/>
          <a:p>
            <a:r>
              <a:rPr lang="en-CA" sz="2400" b="1">
                <a:latin typeface="Verdana" pitchFamily="34" charset="0"/>
              </a:rPr>
              <a:t>Apa yang baik, indah, benar, berharga?</a:t>
            </a:r>
          </a:p>
        </p:txBody>
      </p:sp>
      <p:sp>
        <p:nvSpPr>
          <p:cNvPr id="274437" name="Rectangle 5"/>
          <p:cNvSpPr>
            <a:spLocks noChangeAspect="1" noChangeArrowheads="1"/>
          </p:cNvSpPr>
          <p:nvPr/>
        </p:nvSpPr>
        <p:spPr bwMode="auto">
          <a:xfrm>
            <a:off x="250825" y="4437063"/>
            <a:ext cx="2390775" cy="1027112"/>
          </a:xfrm>
          <a:prstGeom prst="rect">
            <a:avLst/>
          </a:prstGeom>
          <a:noFill/>
          <a:ln w="9525">
            <a:noFill/>
            <a:miter lim="800000"/>
            <a:headEnd/>
            <a:tailEnd/>
          </a:ln>
        </p:spPr>
        <p:txBody>
          <a:bodyPr lIns="0" tIns="0" rIns="0" bIns="0"/>
          <a:lstStyle/>
          <a:p>
            <a:r>
              <a:rPr lang="en-CA" sz="2400" b="1">
                <a:latin typeface="Verdana" pitchFamily="34" charset="0"/>
              </a:rPr>
              <a:t>Apa yang buruk, jelek, salah, tidak berharga?</a:t>
            </a:r>
          </a:p>
        </p:txBody>
      </p:sp>
      <p:sp>
        <p:nvSpPr>
          <p:cNvPr id="274438" name="Rectangle 6"/>
          <p:cNvSpPr>
            <a:spLocks noChangeArrowheads="1"/>
          </p:cNvSpPr>
          <p:nvPr/>
        </p:nvSpPr>
        <p:spPr bwMode="auto">
          <a:xfrm>
            <a:off x="3924300" y="4221163"/>
            <a:ext cx="4933950" cy="1584325"/>
          </a:xfrm>
          <a:prstGeom prst="rect">
            <a:avLst/>
          </a:prstGeom>
          <a:noFill/>
          <a:ln w="9525">
            <a:noFill/>
            <a:miter lim="800000"/>
            <a:headEnd/>
            <a:tailEnd/>
          </a:ln>
        </p:spPr>
        <p:txBody>
          <a:bodyPr lIns="0" tIns="0" rIns="0" bIns="0"/>
          <a:lstStyle/>
          <a:p>
            <a:r>
              <a:rPr lang="en-CA" sz="2400" b="1">
                <a:latin typeface="Verdana" pitchFamily="34" charset="0"/>
              </a:rPr>
              <a:t>Bagaimana kita tahu? Bagaimana kita memilih? Apa konsekuensinya?</a:t>
            </a:r>
          </a:p>
        </p:txBody>
      </p:sp>
      <p:sp>
        <p:nvSpPr>
          <p:cNvPr id="274439" name="Rectangle 7"/>
          <p:cNvSpPr>
            <a:spLocks noChangeArrowheads="1"/>
          </p:cNvSpPr>
          <p:nvPr/>
        </p:nvSpPr>
        <p:spPr bwMode="auto">
          <a:xfrm>
            <a:off x="5148263" y="3141663"/>
            <a:ext cx="4392612" cy="792162"/>
          </a:xfrm>
          <a:prstGeom prst="rect">
            <a:avLst/>
          </a:prstGeom>
          <a:noFill/>
          <a:ln w="9525">
            <a:noFill/>
            <a:miter lim="800000"/>
            <a:headEnd/>
            <a:tailEnd/>
          </a:ln>
        </p:spPr>
        <p:txBody>
          <a:bodyPr lIns="0" tIns="0" rIns="0" bIns="0"/>
          <a:lstStyle/>
          <a:p>
            <a:r>
              <a:rPr lang="en-CA" sz="2400" b="1">
                <a:latin typeface="Verdana" pitchFamily="34" charset="0"/>
              </a:rPr>
              <a:t>Apa tujuannya?</a:t>
            </a:r>
            <a:endParaRPr lang="en-CA" sz="2400">
              <a:latin typeface="Verdana" pitchFamily="34" charset="0"/>
            </a:endParaRPr>
          </a:p>
        </p:txBody>
      </p:sp>
      <p:sp>
        <p:nvSpPr>
          <p:cNvPr id="191496" name="Rectangle 8"/>
          <p:cNvSpPr>
            <a:spLocks noGrp="1" noChangeArrowheads="1"/>
          </p:cNvSpPr>
          <p:nvPr>
            <p:ph type="title"/>
          </p:nvPr>
        </p:nvSpPr>
        <p:spPr/>
        <p:txBody>
          <a:bodyPr/>
          <a:lstStyle/>
          <a:p>
            <a:pPr eaLnBrk="1" hangingPunct="1"/>
            <a:r>
              <a:rPr lang="en-CA" smtClean="0"/>
              <a:t>Panduan Pertanyaan Besar</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44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44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44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44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436" grpId="0"/>
      <p:bldP spid="274437" grpId="0"/>
      <p:bldP spid="274438" grpId="0"/>
      <p:bldP spid="274439" grpId="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ctrTitle"/>
          </p:nvPr>
        </p:nvSpPr>
        <p:spPr/>
        <p:txBody>
          <a:bodyPr/>
          <a:lstStyle/>
          <a:p>
            <a:pPr algn="ctr" eaLnBrk="1" hangingPunct="1"/>
            <a:r>
              <a:rPr lang="en-CA" sz="4000" smtClean="0"/>
              <a:t>Membuat kurikulum sekolah negeri cocok bagi sekolah Kristen</a:t>
            </a:r>
            <a:endParaRPr lang="en-US" sz="4000" smtClean="0"/>
          </a:p>
        </p:txBody>
      </p:sp>
      <p:sp>
        <p:nvSpPr>
          <p:cNvPr id="193539" name="Rectangle 3"/>
          <p:cNvSpPr>
            <a:spLocks noGrp="1" noChangeArrowheads="1"/>
          </p:cNvSpPr>
          <p:nvPr>
            <p:ph type="subTitle" idx="1"/>
          </p:nvPr>
        </p:nvSpPr>
        <p:spPr>
          <a:xfrm>
            <a:off x="1331913" y="4292600"/>
            <a:ext cx="6400800" cy="2160588"/>
          </a:xfrm>
        </p:spPr>
        <p:txBody>
          <a:bodyPr/>
          <a:lstStyle/>
          <a:p>
            <a:pPr eaLnBrk="1" hangingPunct="1">
              <a:lnSpc>
                <a:spcPct val="80000"/>
              </a:lnSpc>
            </a:pPr>
            <a:r>
              <a:rPr lang="de-DE" sz="2800" smtClean="0"/>
              <a:t>Wolfgang Reuter</a:t>
            </a:r>
          </a:p>
          <a:p>
            <a:pPr eaLnBrk="1" hangingPunct="1">
              <a:lnSpc>
                <a:spcPct val="80000"/>
              </a:lnSpc>
            </a:pPr>
            <a:r>
              <a:rPr lang="de-DE" sz="2800" smtClean="0"/>
              <a:t>Georg-Müller-Schule, Detmolder Straße 284, 33605 Bielefeld, Germany</a:t>
            </a:r>
          </a:p>
          <a:p>
            <a:pPr eaLnBrk="1" hangingPunct="1">
              <a:lnSpc>
                <a:spcPct val="80000"/>
              </a:lnSpc>
            </a:pPr>
            <a:r>
              <a:rPr lang="de-DE" sz="2800" smtClean="0"/>
              <a:t>w.reuter@gms-net.de</a:t>
            </a:r>
            <a:endParaRPr lang="en-US" sz="2800" smtClean="0"/>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r>
              <a:rPr lang="en-CA" smtClean="0"/>
              <a:t>12 Langkah</a:t>
            </a:r>
            <a:endParaRPr lang="en-US" smtClean="0"/>
          </a:p>
        </p:txBody>
      </p:sp>
      <p:sp>
        <p:nvSpPr>
          <p:cNvPr id="633859" name="Rectangle 3"/>
          <p:cNvSpPr>
            <a:spLocks noGrp="1" noChangeArrowheads="1"/>
          </p:cNvSpPr>
          <p:nvPr>
            <p:ph type="body" idx="1"/>
          </p:nvPr>
        </p:nvSpPr>
        <p:spPr/>
        <p:txBody>
          <a:bodyPr/>
          <a:lstStyle/>
          <a:p>
            <a:pPr marL="514350" indent="-514350">
              <a:buFont typeface="+mj-lt"/>
              <a:buAutoNum type="arabicPeriod"/>
              <a:defRPr/>
            </a:pPr>
            <a:r>
              <a:rPr lang="en-GB" dirty="0" err="1" smtClean="0"/>
              <a:t>Menambahkan</a:t>
            </a:r>
            <a:endParaRPr lang="en-GB" dirty="0" smtClean="0"/>
          </a:p>
          <a:p>
            <a:pPr marL="514350" indent="-514350">
              <a:buFont typeface="+mj-lt"/>
              <a:buAutoNum type="arabicPeriod"/>
              <a:defRPr/>
            </a:pPr>
            <a:r>
              <a:rPr lang="en-GB" dirty="0" err="1" smtClean="0"/>
              <a:t>Menghilangkan</a:t>
            </a:r>
            <a:endParaRPr lang="en-GB" dirty="0" smtClean="0"/>
          </a:p>
          <a:p>
            <a:pPr marL="514350" indent="-514350">
              <a:buFont typeface="+mj-lt"/>
              <a:buAutoNum type="arabicPeriod"/>
              <a:defRPr/>
            </a:pPr>
            <a:r>
              <a:rPr lang="en-GB" dirty="0" err="1" smtClean="0"/>
              <a:t>Menukar</a:t>
            </a:r>
            <a:endParaRPr lang="en-GB" dirty="0" smtClean="0"/>
          </a:p>
          <a:p>
            <a:pPr marL="514350" indent="-514350">
              <a:buFont typeface="+mj-lt"/>
              <a:buAutoNum type="arabicPeriod"/>
              <a:defRPr/>
            </a:pPr>
            <a:r>
              <a:rPr lang="en-GB" dirty="0" err="1" smtClean="0"/>
              <a:t>Mengatur</a:t>
            </a:r>
            <a:r>
              <a:rPr lang="en-GB" dirty="0" smtClean="0"/>
              <a:t> </a:t>
            </a:r>
            <a:r>
              <a:rPr lang="en-GB" dirty="0" err="1" smtClean="0"/>
              <a:t>ulang</a:t>
            </a:r>
            <a:endParaRPr lang="en-GB" dirty="0" smtClean="0"/>
          </a:p>
          <a:p>
            <a:pPr marL="514350" indent="-514350">
              <a:buFont typeface="+mj-lt"/>
              <a:buAutoNum type="arabicPeriod"/>
              <a:defRPr/>
            </a:pPr>
            <a:r>
              <a:rPr lang="en-GB" dirty="0" err="1" smtClean="0"/>
              <a:t>Fokus</a:t>
            </a:r>
            <a:endParaRPr lang="en-GB" dirty="0" smtClean="0"/>
          </a:p>
          <a:p>
            <a:pPr marL="514350" indent="-514350">
              <a:buFont typeface="+mj-lt"/>
              <a:buAutoNum type="arabicPeriod"/>
              <a:defRPr/>
            </a:pPr>
            <a:r>
              <a:rPr lang="en-GB" dirty="0" err="1" smtClean="0"/>
              <a:t>Mengabaikan</a:t>
            </a:r>
            <a:endParaRPr lang="en-GB" dirty="0" smtClean="0"/>
          </a:p>
          <a:p>
            <a:pPr>
              <a:defRPr/>
            </a:pPr>
            <a:endParaRPr lang="en-GB"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38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38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338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338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3385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3385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p:txBody>
          <a:bodyPr/>
          <a:lstStyle/>
          <a:p>
            <a:r>
              <a:rPr lang="en-CA" smtClean="0"/>
              <a:t>12 Langkah</a:t>
            </a:r>
            <a:endParaRPr lang="en-US" smtClean="0"/>
          </a:p>
        </p:txBody>
      </p:sp>
      <p:sp>
        <p:nvSpPr>
          <p:cNvPr id="633859" name="Rectangle 3"/>
          <p:cNvSpPr>
            <a:spLocks noGrp="1" noChangeArrowheads="1"/>
          </p:cNvSpPr>
          <p:nvPr>
            <p:ph type="body" idx="1"/>
          </p:nvPr>
        </p:nvSpPr>
        <p:spPr/>
        <p:txBody>
          <a:bodyPr/>
          <a:lstStyle/>
          <a:p>
            <a:pPr marL="715963" indent="-715963">
              <a:buFont typeface="Verdana" pitchFamily="34" charset="0"/>
              <a:buAutoNum type="arabicPeriod" startAt="7"/>
            </a:pPr>
            <a:r>
              <a:rPr lang="en-GB" smtClean="0"/>
              <a:t>Memodifikasi</a:t>
            </a:r>
          </a:p>
          <a:p>
            <a:pPr marL="715963" indent="-715963">
              <a:buFont typeface="Verdana" pitchFamily="34" charset="0"/>
              <a:buAutoNum type="arabicPeriod" startAt="7"/>
            </a:pPr>
            <a:r>
              <a:rPr lang="en-GB" smtClean="0"/>
              <a:t>Membetulkan</a:t>
            </a:r>
          </a:p>
          <a:p>
            <a:pPr marL="715963" indent="-715963">
              <a:buFont typeface="Verdana" pitchFamily="34" charset="0"/>
              <a:buAutoNum type="arabicPeriod" startAt="7"/>
            </a:pPr>
            <a:r>
              <a:rPr lang="en-GB" smtClean="0"/>
              <a:t>Menilai</a:t>
            </a:r>
          </a:p>
          <a:p>
            <a:pPr marL="715963" indent="-715963">
              <a:buFont typeface="Verdana" pitchFamily="34" charset="0"/>
              <a:buAutoNum type="arabicPeriod" startAt="7"/>
            </a:pPr>
            <a:r>
              <a:rPr lang="en-GB" smtClean="0"/>
              <a:t>Membandingkan</a:t>
            </a:r>
          </a:p>
          <a:p>
            <a:pPr marL="715963" indent="-715963">
              <a:buFont typeface="Verdana" pitchFamily="34" charset="0"/>
              <a:buAutoNum type="arabicPeriod" startAt="7"/>
            </a:pPr>
            <a:r>
              <a:rPr lang="en-GB" smtClean="0"/>
              <a:t>Menghubungkan</a:t>
            </a:r>
          </a:p>
          <a:p>
            <a:pPr marL="715963" indent="-715963">
              <a:buFont typeface="Verdana" pitchFamily="34" charset="0"/>
              <a:buAutoNum type="arabicPeriod" startAt="7"/>
            </a:pPr>
            <a:r>
              <a:rPr lang="en-US" smtClean="0"/>
              <a:t>Menjalankan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38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38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338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338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3385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3385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unicycle"/>
          <p:cNvPicPr>
            <a:picLocks noChangeAspect="1" noChangeArrowheads="1"/>
          </p:cNvPicPr>
          <p:nvPr/>
        </p:nvPicPr>
        <p:blipFill>
          <a:blip r:embed="rId3"/>
          <a:srcRect/>
          <a:stretch>
            <a:fillRect/>
          </a:stretch>
        </p:blipFill>
        <p:spPr bwMode="auto">
          <a:xfrm>
            <a:off x="2293938" y="0"/>
            <a:ext cx="4275137"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457200" y="274638"/>
            <a:ext cx="6757988" cy="1498600"/>
          </a:xfrm>
        </p:spPr>
        <p:txBody>
          <a:bodyPr/>
          <a:lstStyle/>
          <a:p>
            <a:pPr eaLnBrk="1" hangingPunct="1"/>
            <a:r>
              <a:rPr lang="en-CA" sz="4000" smtClean="0"/>
              <a:t>Integrasi Alkitabiah…</a:t>
            </a:r>
            <a:endParaRPr lang="en-US" sz="4000" smtClean="0"/>
          </a:p>
        </p:txBody>
      </p:sp>
      <p:sp>
        <p:nvSpPr>
          <p:cNvPr id="319491" name="Rectangle 3"/>
          <p:cNvSpPr>
            <a:spLocks noGrp="1" noChangeArrowheads="1"/>
          </p:cNvSpPr>
          <p:nvPr>
            <p:ph type="body" idx="1"/>
          </p:nvPr>
        </p:nvSpPr>
        <p:spPr/>
        <p:txBody>
          <a:bodyPr/>
          <a:lstStyle/>
          <a:p>
            <a:pPr eaLnBrk="1" hangingPunct="1"/>
            <a:r>
              <a:rPr lang="en-US" smtClean="0"/>
              <a:t>Starts by asking the right questions </a:t>
            </a:r>
          </a:p>
          <a:p>
            <a:pPr eaLnBrk="1" hangingPunct="1"/>
            <a:r>
              <a:rPr lang="en-US" smtClean="0"/>
              <a:t>Looks for the answers in the right places</a:t>
            </a:r>
          </a:p>
          <a:p>
            <a:pPr eaLnBrk="1" hangingPunct="1"/>
            <a:r>
              <a:rPr lang="en-US" smtClean="0"/>
              <a:t>Is incomplete without the right response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94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94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949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457201" y="274638"/>
            <a:ext cx="6186502" cy="1498600"/>
          </a:xfrm>
        </p:spPr>
        <p:txBody>
          <a:bodyPr/>
          <a:lstStyle/>
          <a:p>
            <a:pPr eaLnBrk="1" hangingPunct="1"/>
            <a:r>
              <a:rPr lang="en-CA" dirty="0" err="1" smtClean="0"/>
              <a:t>Integrasi</a:t>
            </a:r>
            <a:r>
              <a:rPr lang="en-CA" dirty="0" smtClean="0"/>
              <a:t> </a:t>
            </a:r>
            <a:r>
              <a:rPr lang="en-CA" dirty="0" err="1" smtClean="0"/>
              <a:t>Alkitabiah</a:t>
            </a:r>
            <a:endParaRPr lang="en-US" dirty="0" smtClean="0"/>
          </a:p>
        </p:txBody>
      </p:sp>
      <p:sp>
        <p:nvSpPr>
          <p:cNvPr id="197635" name="Rectangle 3"/>
          <p:cNvSpPr>
            <a:spLocks noGrp="1" noChangeArrowheads="1"/>
          </p:cNvSpPr>
          <p:nvPr>
            <p:ph type="body" idx="1"/>
          </p:nvPr>
        </p:nvSpPr>
        <p:spPr/>
        <p:txBody>
          <a:bodyPr/>
          <a:lstStyle/>
          <a:p>
            <a:pPr eaLnBrk="1" hangingPunct="1"/>
            <a:r>
              <a:rPr lang="en-CA" sz="3600" smtClean="0"/>
              <a:t>Pewahyuan</a:t>
            </a:r>
          </a:p>
          <a:p>
            <a:pPr eaLnBrk="1" hangingPunct="1">
              <a:buFontTx/>
              <a:buNone/>
            </a:pPr>
            <a:r>
              <a:rPr lang="en-CA" sz="3600" smtClean="0"/>
              <a:t>	</a:t>
            </a:r>
            <a:r>
              <a:rPr lang="en-CA" sz="3600" smtClean="0">
                <a:solidFill>
                  <a:srgbClr val="FFFF99"/>
                </a:solidFill>
              </a:rPr>
              <a:t>Apa yang telah Allah wahyukan dalam Alkitab tentang hal ini, diri-Nya &amp; tujuan-Nya?</a:t>
            </a:r>
          </a:p>
          <a:p>
            <a:pPr eaLnBrk="1" hangingPunct="1"/>
            <a:r>
              <a:rPr lang="en-CA" sz="3600" smtClean="0"/>
              <a:t>Refleksi</a:t>
            </a:r>
          </a:p>
          <a:p>
            <a:pPr eaLnBrk="1" hangingPunct="1">
              <a:buFontTx/>
              <a:buNone/>
            </a:pPr>
            <a:r>
              <a:rPr lang="en-CA" sz="3600" smtClean="0">
                <a:solidFill>
                  <a:schemeClr val="tx2"/>
                </a:solidFill>
              </a:rPr>
              <a:t>	Apa yang saya lihat tentang Allah dan tujuan-Nya dalam hal ini?</a:t>
            </a:r>
            <a:endParaRPr lang="en-US" smtClean="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pPr eaLnBrk="1" hangingPunct="1"/>
            <a:r>
              <a:rPr lang="en-CA" dirty="0" err="1" smtClean="0"/>
              <a:t>Integrasi</a:t>
            </a:r>
            <a:r>
              <a:rPr lang="en-CA" dirty="0" smtClean="0"/>
              <a:t> </a:t>
            </a:r>
            <a:r>
              <a:rPr lang="en-CA" dirty="0" err="1" smtClean="0"/>
              <a:t>Alkitabiah</a:t>
            </a:r>
            <a:endParaRPr lang="en-US" dirty="0" smtClean="0"/>
          </a:p>
        </p:txBody>
      </p:sp>
      <p:sp>
        <p:nvSpPr>
          <p:cNvPr id="198659" name="Rectangle 3"/>
          <p:cNvSpPr>
            <a:spLocks noGrp="1" noChangeArrowheads="1"/>
          </p:cNvSpPr>
          <p:nvPr>
            <p:ph type="body" idx="1"/>
          </p:nvPr>
        </p:nvSpPr>
        <p:spPr/>
        <p:txBody>
          <a:bodyPr/>
          <a:lstStyle/>
          <a:p>
            <a:pPr eaLnBrk="1" hangingPunct="1"/>
            <a:r>
              <a:rPr lang="en-CA" sz="3600" smtClean="0"/>
              <a:t>Distorsi</a:t>
            </a:r>
          </a:p>
          <a:p>
            <a:pPr eaLnBrk="1" hangingPunct="1">
              <a:buFontTx/>
              <a:buNone/>
            </a:pPr>
            <a:r>
              <a:rPr lang="en-CA" sz="3600" smtClean="0">
                <a:solidFill>
                  <a:schemeClr val="hlink"/>
                </a:solidFill>
              </a:rPr>
              <a:t>	</a:t>
            </a:r>
            <a:r>
              <a:rPr lang="en-CA" sz="3600" smtClean="0">
                <a:solidFill>
                  <a:schemeClr val="tx2"/>
                </a:solidFill>
              </a:rPr>
              <a:t>Bagaimana hal ini telah dirusak dan disalahgunakan untuk tujuan-tujuan yang tidak Ilahi?</a:t>
            </a:r>
          </a:p>
          <a:p>
            <a:pPr eaLnBrk="1" hangingPunct="1"/>
            <a:r>
              <a:rPr lang="en-CA" sz="3600" smtClean="0"/>
              <a:t>Aplikasi</a:t>
            </a:r>
          </a:p>
          <a:p>
            <a:pPr eaLnBrk="1" hangingPunct="1">
              <a:buFontTx/>
              <a:buNone/>
            </a:pPr>
            <a:r>
              <a:rPr lang="en-CA" sz="3600" smtClean="0"/>
              <a:t>	</a:t>
            </a:r>
            <a:r>
              <a:rPr lang="en-CA" sz="3600" smtClean="0">
                <a:solidFill>
                  <a:schemeClr val="tx2"/>
                </a:solidFill>
              </a:rPr>
              <a:t>Bagaimana hal ini bisa digunakan untuk tujuan Allah?</a:t>
            </a:r>
            <a:endParaRPr lang="en-US" smtClean="0">
              <a:solidFill>
                <a:schemeClr val="tx2"/>
              </a:solidFill>
            </a:endParaRP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pPr eaLnBrk="1" hangingPunct="1"/>
            <a:r>
              <a:rPr lang="en-CA" dirty="0" err="1" smtClean="0"/>
              <a:t>Refleksi</a:t>
            </a:r>
            <a:endParaRPr lang="en-US" dirty="0" smtClean="0"/>
          </a:p>
        </p:txBody>
      </p:sp>
      <p:sp>
        <p:nvSpPr>
          <p:cNvPr id="323587" name="Rectangle 3"/>
          <p:cNvSpPr>
            <a:spLocks noGrp="1" noChangeArrowheads="1"/>
          </p:cNvSpPr>
          <p:nvPr>
            <p:ph type="body" idx="1"/>
          </p:nvPr>
        </p:nvSpPr>
        <p:spPr/>
        <p:txBody>
          <a:bodyPr/>
          <a:lstStyle/>
          <a:p>
            <a:pPr eaLnBrk="1" hangingPunct="1"/>
            <a:r>
              <a:rPr lang="en-CA" smtClean="0"/>
              <a:t>Astronomi</a:t>
            </a:r>
            <a:br>
              <a:rPr lang="en-CA" smtClean="0"/>
            </a:br>
            <a:r>
              <a:rPr lang="en-CA" smtClean="0"/>
              <a:t>Kebesaran dan kuasa Allah</a:t>
            </a:r>
          </a:p>
          <a:p>
            <a:pPr eaLnBrk="1" hangingPunct="1"/>
            <a:r>
              <a:rPr lang="en-CA" smtClean="0"/>
              <a:t>Seni</a:t>
            </a:r>
            <a:br>
              <a:rPr lang="en-CA" smtClean="0"/>
            </a:br>
            <a:r>
              <a:rPr lang="en-CA" smtClean="0"/>
              <a:t>Kreativitas dan keragaman Allah</a:t>
            </a:r>
          </a:p>
          <a:p>
            <a:pPr eaLnBrk="1" hangingPunct="1"/>
            <a:r>
              <a:rPr lang="en-CA" smtClean="0"/>
              <a:t>Bahasa</a:t>
            </a:r>
            <a:br>
              <a:rPr lang="en-CA" smtClean="0"/>
            </a:br>
            <a:r>
              <a:rPr lang="en-CA" smtClean="0"/>
              <a:t>Keinginan dan kemampuan Allah untuk berkomunikasi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35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35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35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lstStyle/>
          <a:p>
            <a:pPr eaLnBrk="1" hangingPunct="1"/>
            <a:r>
              <a:rPr lang="en-CA" dirty="0" err="1" smtClean="0"/>
              <a:t>Refleksi</a:t>
            </a:r>
            <a:endParaRPr lang="en-US" dirty="0" smtClean="0"/>
          </a:p>
        </p:txBody>
      </p:sp>
      <p:sp>
        <p:nvSpPr>
          <p:cNvPr id="324611" name="Rectangle 3"/>
          <p:cNvSpPr>
            <a:spLocks noGrp="1" noChangeArrowheads="1"/>
          </p:cNvSpPr>
          <p:nvPr>
            <p:ph type="body" idx="1"/>
          </p:nvPr>
        </p:nvSpPr>
        <p:spPr>
          <a:xfrm>
            <a:off x="457200" y="1916113"/>
            <a:ext cx="8229600" cy="4941887"/>
          </a:xfrm>
        </p:spPr>
        <p:txBody>
          <a:bodyPr/>
          <a:lstStyle/>
          <a:p>
            <a:pPr eaLnBrk="1" hangingPunct="1"/>
            <a:r>
              <a:rPr lang="en-CA" smtClean="0"/>
              <a:t>Sejarah</a:t>
            </a:r>
            <a:br>
              <a:rPr lang="en-CA" smtClean="0"/>
            </a:br>
            <a:r>
              <a:rPr lang="en-CA" smtClean="0"/>
              <a:t>Keterlibatan Allah dengan ciptaan-Nya sepanjang waktu</a:t>
            </a:r>
          </a:p>
          <a:p>
            <a:pPr eaLnBrk="1" hangingPunct="1"/>
            <a:r>
              <a:rPr lang="en-CA" smtClean="0"/>
              <a:t>Ilmu Sosial</a:t>
            </a:r>
            <a:br>
              <a:rPr lang="en-CA" smtClean="0"/>
            </a:br>
            <a:r>
              <a:rPr lang="en-CA" smtClean="0"/>
              <a:t>Perhatian Allah pada relasi individu dan kelompok</a:t>
            </a:r>
          </a:p>
          <a:p>
            <a:pPr eaLnBrk="1" hangingPunct="1"/>
            <a:r>
              <a:rPr lang="en-CA" smtClean="0"/>
              <a:t>Kimia</a:t>
            </a:r>
            <a:br>
              <a:rPr lang="en-CA" smtClean="0"/>
            </a:br>
            <a:r>
              <a:rPr lang="en-CA" smtClean="0"/>
              <a:t>Peraturan dan kepeduliaan Allah terhadap detail paling kecil sekalipun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46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46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p:txBody>
          <a:bodyPr/>
          <a:lstStyle/>
          <a:p>
            <a:pPr eaLnBrk="1" hangingPunct="1"/>
            <a:r>
              <a:rPr lang="en-CA" smtClean="0"/>
              <a:t>Distorsi</a:t>
            </a:r>
            <a:endParaRPr lang="en-US" smtClean="0"/>
          </a:p>
        </p:txBody>
      </p:sp>
      <p:sp>
        <p:nvSpPr>
          <p:cNvPr id="325635" name="Rectangle 3"/>
          <p:cNvSpPr>
            <a:spLocks noGrp="1" noChangeArrowheads="1"/>
          </p:cNvSpPr>
          <p:nvPr>
            <p:ph type="body" idx="1"/>
          </p:nvPr>
        </p:nvSpPr>
        <p:spPr/>
        <p:txBody>
          <a:bodyPr/>
          <a:lstStyle/>
          <a:p>
            <a:pPr eaLnBrk="1" hangingPunct="1"/>
            <a:r>
              <a:rPr lang="en-CA" smtClean="0"/>
              <a:t>Sains</a:t>
            </a:r>
            <a:br>
              <a:rPr lang="en-CA" smtClean="0"/>
            </a:br>
            <a:r>
              <a:rPr lang="en-CA" smtClean="0"/>
              <a:t>Solusi atas semua masalah</a:t>
            </a:r>
          </a:p>
          <a:p>
            <a:pPr eaLnBrk="1" hangingPunct="1"/>
            <a:r>
              <a:rPr lang="en-CA" smtClean="0"/>
              <a:t>Ekonomi</a:t>
            </a:r>
            <a:br>
              <a:rPr lang="en-CA" smtClean="0"/>
            </a:br>
            <a:r>
              <a:rPr lang="en-CA" smtClean="0"/>
              <a:t>Kebutuhan dasar manusia adalah materi</a:t>
            </a:r>
          </a:p>
          <a:p>
            <a:pPr eaLnBrk="1" hangingPunct="1"/>
            <a:r>
              <a:rPr lang="en-CA" smtClean="0"/>
              <a:t>Kedokteran</a:t>
            </a:r>
            <a:br>
              <a:rPr lang="en-CA" smtClean="0"/>
            </a:br>
            <a:r>
              <a:rPr lang="en-CA" smtClean="0"/>
              <a:t>Kesehatan fisik adalah kepentingan paling utama</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56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56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56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lstStyle/>
          <a:p>
            <a:pPr eaLnBrk="1" hangingPunct="1"/>
            <a:r>
              <a:rPr lang="en-CA" smtClean="0"/>
              <a:t>Distorsi</a:t>
            </a:r>
            <a:endParaRPr lang="en-US" smtClean="0"/>
          </a:p>
        </p:txBody>
      </p:sp>
      <p:sp>
        <p:nvSpPr>
          <p:cNvPr id="326659" name="Rectangle 3"/>
          <p:cNvSpPr>
            <a:spLocks noGrp="1" noChangeArrowheads="1"/>
          </p:cNvSpPr>
          <p:nvPr>
            <p:ph type="body" idx="1"/>
          </p:nvPr>
        </p:nvSpPr>
        <p:spPr/>
        <p:txBody>
          <a:bodyPr/>
          <a:lstStyle/>
          <a:p>
            <a:pPr eaLnBrk="1" hangingPunct="1"/>
            <a:r>
              <a:rPr lang="en-CA" smtClean="0"/>
              <a:t>Komputer</a:t>
            </a:r>
            <a:br>
              <a:rPr lang="en-CA" smtClean="0"/>
            </a:br>
            <a:r>
              <a:rPr lang="en-CA" smtClean="0"/>
              <a:t>Lebih banyak informasi membuat manusia menjadi lebih baik</a:t>
            </a:r>
          </a:p>
          <a:p>
            <a:pPr eaLnBrk="1" hangingPunct="1"/>
            <a:r>
              <a:rPr lang="en-CA" smtClean="0"/>
              <a:t>Pendidikan</a:t>
            </a:r>
            <a:br>
              <a:rPr lang="en-CA" smtClean="0"/>
            </a:br>
            <a:r>
              <a:rPr lang="en-CA" smtClean="0"/>
              <a:t>Anak-anak pada dasarnya baik</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665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p:txBody>
          <a:bodyPr/>
          <a:lstStyle/>
          <a:p>
            <a:pPr eaLnBrk="1" hangingPunct="1"/>
            <a:r>
              <a:rPr lang="en-CA" smtClean="0"/>
              <a:t>Pewahyuan</a:t>
            </a:r>
            <a:endParaRPr lang="en-US" smtClean="0"/>
          </a:p>
        </p:txBody>
      </p:sp>
      <p:sp>
        <p:nvSpPr>
          <p:cNvPr id="327683" name="Rectangle 3"/>
          <p:cNvSpPr>
            <a:spLocks noGrp="1" noChangeArrowheads="1"/>
          </p:cNvSpPr>
          <p:nvPr>
            <p:ph type="body" idx="1"/>
          </p:nvPr>
        </p:nvSpPr>
        <p:spPr/>
        <p:txBody>
          <a:bodyPr/>
          <a:lstStyle/>
          <a:p>
            <a:pPr eaLnBrk="1" hangingPunct="1"/>
            <a:r>
              <a:rPr lang="en-CA" smtClean="0"/>
              <a:t>Pemerintah</a:t>
            </a:r>
            <a:br>
              <a:rPr lang="en-CA" smtClean="0"/>
            </a:br>
            <a:r>
              <a:rPr lang="en-CA" smtClean="0"/>
              <a:t>Dikendalikan oleh Allah (Roma 13:1-2)</a:t>
            </a:r>
          </a:p>
          <a:p>
            <a:pPr eaLnBrk="1" hangingPunct="1"/>
            <a:r>
              <a:rPr lang="en-CA" smtClean="0"/>
              <a:t>Psikologi</a:t>
            </a:r>
            <a:br>
              <a:rPr lang="en-CA" smtClean="0"/>
            </a:br>
            <a:r>
              <a:rPr lang="en-CA" smtClean="0"/>
              <a:t>Ada konflik spiritual (Efesus 6:12)</a:t>
            </a:r>
          </a:p>
          <a:p>
            <a:pPr eaLnBrk="1" hangingPunct="1"/>
            <a:r>
              <a:rPr lang="en-CA" smtClean="0"/>
              <a:t>Genetik</a:t>
            </a:r>
            <a:br>
              <a:rPr lang="en-CA" smtClean="0"/>
            </a:br>
            <a:r>
              <a:rPr lang="en-CA" smtClean="0"/>
              <a:t>Kita dirancang oleh Allah, bukan kebetulan (Mazmur 139:13-16)</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6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6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76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p:txBody>
          <a:bodyPr/>
          <a:lstStyle/>
          <a:p>
            <a:pPr eaLnBrk="1" hangingPunct="1"/>
            <a:r>
              <a:rPr lang="en-CA" smtClean="0"/>
              <a:t>Pewahyuan</a:t>
            </a:r>
            <a:endParaRPr lang="en-US" smtClean="0"/>
          </a:p>
        </p:txBody>
      </p:sp>
      <p:sp>
        <p:nvSpPr>
          <p:cNvPr id="204803" name="Rectangle 3"/>
          <p:cNvSpPr>
            <a:spLocks noGrp="1" noChangeArrowheads="1"/>
          </p:cNvSpPr>
          <p:nvPr>
            <p:ph type="body" idx="1"/>
          </p:nvPr>
        </p:nvSpPr>
        <p:spPr/>
        <p:txBody>
          <a:bodyPr/>
          <a:lstStyle/>
          <a:p>
            <a:pPr eaLnBrk="1" hangingPunct="1"/>
            <a:r>
              <a:rPr lang="en-CA" smtClean="0"/>
              <a:t>Biologi</a:t>
            </a:r>
            <a:br>
              <a:rPr lang="en-CA" smtClean="0"/>
            </a:br>
            <a:r>
              <a:rPr lang="en-CA" smtClean="0"/>
              <a:t>Manusia dan binatang tidak berelasi (1 Korintus 15:39)</a:t>
            </a:r>
            <a:endParaRPr lang="en-US" smtClean="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pPr eaLnBrk="1" hangingPunct="1"/>
            <a:r>
              <a:rPr lang="en-CA" smtClean="0"/>
              <a:t>Aplikasi</a:t>
            </a:r>
            <a:endParaRPr lang="en-US" smtClean="0"/>
          </a:p>
        </p:txBody>
      </p:sp>
      <p:sp>
        <p:nvSpPr>
          <p:cNvPr id="329731" name="Rectangle 3"/>
          <p:cNvSpPr>
            <a:spLocks noGrp="1" noChangeArrowheads="1"/>
          </p:cNvSpPr>
          <p:nvPr>
            <p:ph type="body" idx="1"/>
          </p:nvPr>
        </p:nvSpPr>
        <p:spPr/>
        <p:txBody>
          <a:bodyPr/>
          <a:lstStyle/>
          <a:p>
            <a:pPr eaLnBrk="1" hangingPunct="1"/>
            <a:r>
              <a:rPr lang="en-CA" smtClean="0"/>
              <a:t>Bahasa</a:t>
            </a:r>
            <a:br>
              <a:rPr lang="en-CA" smtClean="0"/>
            </a:br>
            <a:r>
              <a:rPr lang="en-CA" smtClean="0"/>
              <a:t>Bagikan perspektif unik Allah dan firman-Nya</a:t>
            </a:r>
          </a:p>
          <a:p>
            <a:pPr eaLnBrk="1" hangingPunct="1"/>
            <a:r>
              <a:rPr lang="en-CA" smtClean="0"/>
              <a:t>Musik</a:t>
            </a:r>
            <a:br>
              <a:rPr lang="en-CA" smtClean="0"/>
            </a:br>
            <a:r>
              <a:rPr lang="en-CA" smtClean="0"/>
              <a:t>Ekspresi pujian</a:t>
            </a:r>
          </a:p>
          <a:p>
            <a:pPr eaLnBrk="1" hangingPunct="1"/>
            <a:r>
              <a:rPr lang="en-CA" smtClean="0"/>
              <a:t>Olahraga</a:t>
            </a:r>
            <a:br>
              <a:rPr lang="en-CA" smtClean="0"/>
            </a:br>
            <a:r>
              <a:rPr lang="en-CA" smtClean="0"/>
              <a:t>Berlatih kerja sama</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97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97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97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bicycle"/>
          <p:cNvPicPr>
            <a:picLocks noChangeAspect="1" noChangeArrowheads="1"/>
          </p:cNvPicPr>
          <p:nvPr/>
        </p:nvPicPr>
        <p:blipFill>
          <a:blip r:embed="rId3"/>
          <a:srcRect/>
          <a:stretch>
            <a:fillRect/>
          </a:stretch>
        </p:blipFill>
        <p:spPr bwMode="auto">
          <a:xfrm>
            <a:off x="250825" y="417513"/>
            <a:ext cx="8713788" cy="59737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pPr eaLnBrk="1" hangingPunct="1"/>
            <a:r>
              <a:rPr lang="en-CA" smtClean="0"/>
              <a:t>Aplikasi</a:t>
            </a:r>
            <a:endParaRPr lang="en-US" smtClean="0"/>
          </a:p>
        </p:txBody>
      </p:sp>
      <p:sp>
        <p:nvSpPr>
          <p:cNvPr id="330755" name="Rectangle 3"/>
          <p:cNvSpPr>
            <a:spLocks noGrp="1" noChangeArrowheads="1"/>
          </p:cNvSpPr>
          <p:nvPr>
            <p:ph type="body" idx="1"/>
          </p:nvPr>
        </p:nvSpPr>
        <p:spPr/>
        <p:txBody>
          <a:bodyPr/>
          <a:lstStyle/>
          <a:p>
            <a:pPr eaLnBrk="1" hangingPunct="1"/>
            <a:r>
              <a:rPr lang="en-CA" smtClean="0"/>
              <a:t>Teknologi</a:t>
            </a:r>
            <a:br>
              <a:rPr lang="en-CA" smtClean="0"/>
            </a:br>
            <a:r>
              <a:rPr lang="en-CA" smtClean="0"/>
              <a:t>Membantu menyebarkan Injil melalui percetakan, radio, video…</a:t>
            </a:r>
          </a:p>
          <a:p>
            <a:pPr eaLnBrk="1" hangingPunct="1"/>
            <a:r>
              <a:rPr lang="en-CA" smtClean="0"/>
              <a:t>Akuntansi</a:t>
            </a:r>
            <a:br>
              <a:rPr lang="en-CA" smtClean="0"/>
            </a:br>
            <a:r>
              <a:rPr lang="en-CA" smtClean="0"/>
              <a:t>Mencatat penggunaan sumber daya pemberian Allah</a:t>
            </a:r>
          </a:p>
          <a:p>
            <a:pPr eaLnBrk="1" hangingPunct="1"/>
            <a:r>
              <a:rPr lang="en-CA" smtClean="0"/>
              <a:t>Sains lingkungan</a:t>
            </a:r>
            <a:br>
              <a:rPr lang="en-CA" smtClean="0"/>
            </a:br>
            <a:r>
              <a:rPr lang="en-CA" smtClean="0"/>
              <a:t>Kita adalah pelayan dunia milik Allah</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075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07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Freeform 2"/>
          <p:cNvSpPr>
            <a:spLocks/>
          </p:cNvSpPr>
          <p:nvPr/>
        </p:nvSpPr>
        <p:spPr bwMode="auto">
          <a:xfrm>
            <a:off x="4641850" y="2438400"/>
            <a:ext cx="2320925" cy="3124200"/>
          </a:xfrm>
          <a:custGeom>
            <a:avLst/>
            <a:gdLst>
              <a:gd name="T0" fmla="*/ 0 w 1584"/>
              <a:gd name="T1" fmla="*/ 2147483647 h 1968"/>
              <a:gd name="T2" fmla="*/ 0 w 1584"/>
              <a:gd name="T3" fmla="*/ 0 h 1968"/>
              <a:gd name="T4" fmla="*/ 2147483647 w 1584"/>
              <a:gd name="T5" fmla="*/ 2147483647 h 1968"/>
              <a:gd name="T6" fmla="*/ 2147483647 w 1584"/>
              <a:gd name="T7" fmla="*/ 2147483647 h 1968"/>
              <a:gd name="T8" fmla="*/ 0 w 1584"/>
              <a:gd name="T9" fmla="*/ 2147483647 h 1968"/>
              <a:gd name="T10" fmla="*/ 0 60000 65536"/>
              <a:gd name="T11" fmla="*/ 0 60000 65536"/>
              <a:gd name="T12" fmla="*/ 0 60000 65536"/>
              <a:gd name="T13" fmla="*/ 0 60000 65536"/>
              <a:gd name="T14" fmla="*/ 0 60000 65536"/>
              <a:gd name="T15" fmla="*/ 0 w 1584"/>
              <a:gd name="T16" fmla="*/ 0 h 1968"/>
              <a:gd name="T17" fmla="*/ 1584 w 1584"/>
              <a:gd name="T18" fmla="*/ 1968 h 1968"/>
            </a:gdLst>
            <a:ahLst/>
            <a:cxnLst>
              <a:cxn ang="T10">
                <a:pos x="T0" y="T1"/>
              </a:cxn>
              <a:cxn ang="T11">
                <a:pos x="T2" y="T3"/>
              </a:cxn>
              <a:cxn ang="T12">
                <a:pos x="T4" y="T5"/>
              </a:cxn>
              <a:cxn ang="T13">
                <a:pos x="T6" y="T7"/>
              </a:cxn>
              <a:cxn ang="T14">
                <a:pos x="T8" y="T9"/>
              </a:cxn>
            </a:cxnLst>
            <a:rect l="T15" t="T16" r="T17" b="T18"/>
            <a:pathLst>
              <a:path w="1584" h="1968">
                <a:moveTo>
                  <a:pt x="0" y="1536"/>
                </a:moveTo>
                <a:lnTo>
                  <a:pt x="0" y="0"/>
                </a:lnTo>
                <a:lnTo>
                  <a:pt x="1584" y="144"/>
                </a:lnTo>
                <a:lnTo>
                  <a:pt x="1584" y="1968"/>
                </a:lnTo>
                <a:lnTo>
                  <a:pt x="0" y="1536"/>
                </a:lnTo>
                <a:close/>
              </a:path>
            </a:pathLst>
          </a:custGeom>
          <a:solidFill>
            <a:schemeClr val="accent1">
              <a:alpha val="43137"/>
            </a:schemeClr>
          </a:solidFill>
          <a:ln w="9525">
            <a:noFill/>
            <a:round/>
            <a:headEnd/>
            <a:tailEnd/>
          </a:ln>
        </p:spPr>
        <p:txBody>
          <a:bodyPr wrap="none" anchor="ctr"/>
          <a:lstStyle/>
          <a:p>
            <a:endParaRPr lang="en-US"/>
          </a:p>
        </p:txBody>
      </p:sp>
      <p:sp>
        <p:nvSpPr>
          <p:cNvPr id="222211" name="Rectangle 2"/>
          <p:cNvSpPr>
            <a:spLocks noGrp="1" noChangeArrowheads="1"/>
          </p:cNvSpPr>
          <p:nvPr>
            <p:ph type="title" idx="4294967295"/>
          </p:nvPr>
        </p:nvSpPr>
        <p:spPr/>
        <p:txBody>
          <a:bodyPr/>
          <a:lstStyle/>
          <a:p>
            <a:r>
              <a:rPr lang="en-CA" sz="4000" smtClean="0"/>
              <a:t>3 Dimensi Pembelajaran</a:t>
            </a:r>
          </a:p>
        </p:txBody>
      </p:sp>
      <p:sp>
        <p:nvSpPr>
          <p:cNvPr id="566279" name="Rectangle 7"/>
          <p:cNvSpPr>
            <a:spLocks noChangeArrowheads="1"/>
          </p:cNvSpPr>
          <p:nvPr/>
        </p:nvSpPr>
        <p:spPr bwMode="auto">
          <a:xfrm>
            <a:off x="571500" y="1857375"/>
            <a:ext cx="3808413" cy="820738"/>
          </a:xfrm>
          <a:prstGeom prst="rect">
            <a:avLst/>
          </a:prstGeom>
          <a:noFill/>
          <a:ln w="9525">
            <a:noFill/>
            <a:miter lim="800000"/>
            <a:headEnd/>
            <a:tailEnd/>
          </a:ln>
        </p:spPr>
        <p:txBody>
          <a:bodyPr/>
          <a:lstStyle/>
          <a:p>
            <a:pPr marL="609600" indent="-609600">
              <a:spcBef>
                <a:spcPct val="20000"/>
              </a:spcBef>
            </a:pPr>
            <a:r>
              <a:rPr lang="en-CA" sz="3200" b="1">
                <a:latin typeface="Verdana" pitchFamily="34" charset="0"/>
              </a:rPr>
              <a:t>Pengetahuan</a:t>
            </a:r>
            <a:endParaRPr lang="en-CA" sz="2000" b="1">
              <a:latin typeface="Verdana" pitchFamily="34" charset="0"/>
            </a:endParaRPr>
          </a:p>
        </p:txBody>
      </p:sp>
      <p:sp>
        <p:nvSpPr>
          <p:cNvPr id="566280" name="Rectangle 8"/>
          <p:cNvSpPr>
            <a:spLocks noChangeArrowheads="1"/>
          </p:cNvSpPr>
          <p:nvPr/>
        </p:nvSpPr>
        <p:spPr bwMode="auto">
          <a:xfrm>
            <a:off x="5486400" y="4648200"/>
            <a:ext cx="3657600" cy="576263"/>
          </a:xfrm>
          <a:prstGeom prst="rect">
            <a:avLst/>
          </a:prstGeom>
          <a:noFill/>
          <a:ln w="9525">
            <a:noFill/>
            <a:miter lim="800000"/>
            <a:headEnd/>
            <a:tailEnd/>
          </a:ln>
        </p:spPr>
        <p:txBody>
          <a:bodyPr/>
          <a:lstStyle/>
          <a:p>
            <a:pPr marL="609600" indent="-609600">
              <a:spcBef>
                <a:spcPct val="20000"/>
              </a:spcBef>
            </a:pPr>
            <a:r>
              <a:rPr lang="en-CA" sz="3200" b="1">
                <a:latin typeface="Verdana" pitchFamily="34" charset="0"/>
              </a:rPr>
              <a:t>Pemahaman</a:t>
            </a:r>
            <a:endParaRPr lang="en-CA" sz="2000" b="1">
              <a:latin typeface="Verdana" pitchFamily="34" charset="0"/>
            </a:endParaRPr>
          </a:p>
        </p:txBody>
      </p:sp>
      <p:cxnSp>
        <p:nvCxnSpPr>
          <p:cNvPr id="222214" name="AutoShape 6"/>
          <p:cNvCxnSpPr>
            <a:cxnSpLocks noChangeShapeType="1"/>
            <a:stCxn id="222221" idx="1"/>
            <a:endCxn id="222221" idx="1"/>
          </p:cNvCxnSpPr>
          <p:nvPr/>
        </p:nvCxnSpPr>
        <p:spPr bwMode="auto">
          <a:xfrm>
            <a:off x="2462213" y="5735638"/>
            <a:ext cx="0" cy="0"/>
          </a:xfrm>
          <a:prstGeom prst="straightConnector1">
            <a:avLst/>
          </a:prstGeom>
          <a:noFill/>
          <a:ln w="9525">
            <a:solidFill>
              <a:schemeClr val="tx1"/>
            </a:solidFill>
            <a:round/>
            <a:headEnd/>
            <a:tailEnd/>
          </a:ln>
        </p:spPr>
      </p:cxnSp>
      <p:grpSp>
        <p:nvGrpSpPr>
          <p:cNvPr id="222215" name="Group 7"/>
          <p:cNvGrpSpPr>
            <a:grpSpLocks/>
          </p:cNvGrpSpPr>
          <p:nvPr/>
        </p:nvGrpSpPr>
        <p:grpSpPr bwMode="auto">
          <a:xfrm>
            <a:off x="2462213" y="1447800"/>
            <a:ext cx="4968875" cy="4392613"/>
            <a:chOff x="2039" y="1071"/>
            <a:chExt cx="3391" cy="2767"/>
          </a:xfrm>
        </p:grpSpPr>
        <p:sp>
          <p:nvSpPr>
            <p:cNvPr id="222219" name="Line 6"/>
            <p:cNvSpPr>
              <a:spLocks noChangeShapeType="1"/>
            </p:cNvSpPr>
            <p:nvPr/>
          </p:nvSpPr>
          <p:spPr bwMode="auto">
            <a:xfrm>
              <a:off x="3465" y="3294"/>
              <a:ext cx="1965" cy="544"/>
            </a:xfrm>
            <a:prstGeom prst="line">
              <a:avLst/>
            </a:prstGeom>
            <a:noFill/>
            <a:ln w="76200">
              <a:solidFill>
                <a:schemeClr val="tx1"/>
              </a:solidFill>
              <a:round/>
              <a:headEnd/>
              <a:tailEnd type="triangle" w="med" len="med"/>
            </a:ln>
          </p:spPr>
          <p:txBody>
            <a:bodyPr/>
            <a:lstStyle/>
            <a:p>
              <a:endParaRPr lang="en-US"/>
            </a:p>
          </p:txBody>
        </p:sp>
        <p:sp>
          <p:nvSpPr>
            <p:cNvPr id="222220" name="Line 4"/>
            <p:cNvSpPr>
              <a:spLocks noChangeShapeType="1"/>
            </p:cNvSpPr>
            <p:nvPr/>
          </p:nvSpPr>
          <p:spPr bwMode="auto">
            <a:xfrm flipV="1">
              <a:off x="3465" y="1071"/>
              <a:ext cx="0" cy="2223"/>
            </a:xfrm>
            <a:prstGeom prst="line">
              <a:avLst/>
            </a:prstGeom>
            <a:noFill/>
            <a:ln w="76200">
              <a:solidFill>
                <a:schemeClr val="tx1"/>
              </a:solidFill>
              <a:round/>
              <a:headEnd/>
              <a:tailEnd type="triangle" w="med" len="med"/>
            </a:ln>
          </p:spPr>
          <p:txBody>
            <a:bodyPr/>
            <a:lstStyle/>
            <a:p>
              <a:endParaRPr lang="en-US"/>
            </a:p>
          </p:txBody>
        </p:sp>
        <p:sp>
          <p:nvSpPr>
            <p:cNvPr id="222221" name="Line 5"/>
            <p:cNvSpPr>
              <a:spLocks noChangeShapeType="1"/>
            </p:cNvSpPr>
            <p:nvPr/>
          </p:nvSpPr>
          <p:spPr bwMode="auto">
            <a:xfrm flipH="1">
              <a:off x="2039" y="3294"/>
              <a:ext cx="1426" cy="454"/>
            </a:xfrm>
            <a:prstGeom prst="line">
              <a:avLst/>
            </a:prstGeom>
            <a:noFill/>
            <a:ln w="76200">
              <a:solidFill>
                <a:schemeClr val="tx1"/>
              </a:solidFill>
              <a:round/>
              <a:headEnd/>
              <a:tailEnd type="triangle" w="med" len="med"/>
            </a:ln>
          </p:spPr>
          <p:txBody>
            <a:bodyPr/>
            <a:lstStyle/>
            <a:p>
              <a:endParaRPr lang="en-US"/>
            </a:p>
          </p:txBody>
        </p:sp>
      </p:grpSp>
      <p:sp>
        <p:nvSpPr>
          <p:cNvPr id="222216" name="Freeform 11"/>
          <p:cNvSpPr>
            <a:spLocks/>
          </p:cNvSpPr>
          <p:nvPr/>
        </p:nvSpPr>
        <p:spPr bwMode="auto">
          <a:xfrm>
            <a:off x="3165475" y="5105400"/>
            <a:ext cx="3516313" cy="1600200"/>
          </a:xfrm>
          <a:custGeom>
            <a:avLst/>
            <a:gdLst>
              <a:gd name="T0" fmla="*/ 0 w 2400"/>
              <a:gd name="T1" fmla="*/ 2147483647 h 1008"/>
              <a:gd name="T2" fmla="*/ 2147483647 w 2400"/>
              <a:gd name="T3" fmla="*/ 0 h 1008"/>
              <a:gd name="T4" fmla="*/ 2147483647 w 2400"/>
              <a:gd name="T5" fmla="*/ 2147483647 h 1008"/>
              <a:gd name="T6" fmla="*/ 2147483647 w 2400"/>
              <a:gd name="T7" fmla="*/ 2147483647 h 1008"/>
              <a:gd name="T8" fmla="*/ 0 w 2400"/>
              <a:gd name="T9" fmla="*/ 2147483647 h 1008"/>
              <a:gd name="T10" fmla="*/ 0 60000 65536"/>
              <a:gd name="T11" fmla="*/ 0 60000 65536"/>
              <a:gd name="T12" fmla="*/ 0 60000 65536"/>
              <a:gd name="T13" fmla="*/ 0 60000 65536"/>
              <a:gd name="T14" fmla="*/ 0 60000 65536"/>
              <a:gd name="T15" fmla="*/ 0 w 2400"/>
              <a:gd name="T16" fmla="*/ 0 h 1008"/>
              <a:gd name="T17" fmla="*/ 2400 w 2400"/>
              <a:gd name="T18" fmla="*/ 1008 h 1008"/>
            </a:gdLst>
            <a:ahLst/>
            <a:cxnLst>
              <a:cxn ang="T10">
                <a:pos x="T0" y="T1"/>
              </a:cxn>
              <a:cxn ang="T11">
                <a:pos x="T2" y="T3"/>
              </a:cxn>
              <a:cxn ang="T12">
                <a:pos x="T4" y="T5"/>
              </a:cxn>
              <a:cxn ang="T13">
                <a:pos x="T6" y="T7"/>
              </a:cxn>
              <a:cxn ang="T14">
                <a:pos x="T8" y="T9"/>
              </a:cxn>
            </a:cxnLst>
            <a:rect l="T15" t="T16" r="T17" b="T18"/>
            <a:pathLst>
              <a:path w="2400" h="1008">
                <a:moveTo>
                  <a:pt x="0" y="336"/>
                </a:moveTo>
                <a:lnTo>
                  <a:pt x="960" y="0"/>
                </a:lnTo>
                <a:lnTo>
                  <a:pt x="2400" y="432"/>
                </a:lnTo>
                <a:lnTo>
                  <a:pt x="1344" y="1008"/>
                </a:lnTo>
                <a:lnTo>
                  <a:pt x="0" y="336"/>
                </a:lnTo>
                <a:close/>
              </a:path>
            </a:pathLst>
          </a:custGeom>
          <a:solidFill>
            <a:schemeClr val="accent1"/>
          </a:solidFill>
          <a:ln w="9525">
            <a:noFill/>
            <a:round/>
            <a:headEnd/>
            <a:tailEnd/>
          </a:ln>
        </p:spPr>
        <p:txBody>
          <a:bodyPr wrap="none" anchor="ctr"/>
          <a:lstStyle/>
          <a:p>
            <a:endParaRPr lang="en-US"/>
          </a:p>
        </p:txBody>
      </p:sp>
      <p:sp>
        <p:nvSpPr>
          <p:cNvPr id="222217" name="Freeform 12"/>
          <p:cNvSpPr>
            <a:spLocks/>
          </p:cNvSpPr>
          <p:nvPr/>
        </p:nvSpPr>
        <p:spPr bwMode="auto">
          <a:xfrm>
            <a:off x="3024188" y="2438400"/>
            <a:ext cx="1406525" cy="2895600"/>
          </a:xfrm>
          <a:custGeom>
            <a:avLst/>
            <a:gdLst>
              <a:gd name="T0" fmla="*/ 2147483647 w 960"/>
              <a:gd name="T1" fmla="*/ 2147483647 h 1824"/>
              <a:gd name="T2" fmla="*/ 0 w 960"/>
              <a:gd name="T3" fmla="*/ 2147483647 h 1824"/>
              <a:gd name="T4" fmla="*/ 0 w 960"/>
              <a:gd name="T5" fmla="*/ 2147483647 h 1824"/>
              <a:gd name="T6" fmla="*/ 2147483647 w 960"/>
              <a:gd name="T7" fmla="*/ 0 h 1824"/>
              <a:gd name="T8" fmla="*/ 2147483647 w 960"/>
              <a:gd name="T9" fmla="*/ 2147483647 h 1824"/>
              <a:gd name="T10" fmla="*/ 0 60000 65536"/>
              <a:gd name="T11" fmla="*/ 0 60000 65536"/>
              <a:gd name="T12" fmla="*/ 0 60000 65536"/>
              <a:gd name="T13" fmla="*/ 0 60000 65536"/>
              <a:gd name="T14" fmla="*/ 0 60000 65536"/>
              <a:gd name="T15" fmla="*/ 0 w 960"/>
              <a:gd name="T16" fmla="*/ 0 h 1824"/>
              <a:gd name="T17" fmla="*/ 960 w 960"/>
              <a:gd name="T18" fmla="*/ 1824 h 1824"/>
            </a:gdLst>
            <a:ahLst/>
            <a:cxnLst>
              <a:cxn ang="T10">
                <a:pos x="T0" y="T1"/>
              </a:cxn>
              <a:cxn ang="T11">
                <a:pos x="T2" y="T3"/>
              </a:cxn>
              <a:cxn ang="T12">
                <a:pos x="T4" y="T5"/>
              </a:cxn>
              <a:cxn ang="T13">
                <a:pos x="T6" y="T7"/>
              </a:cxn>
              <a:cxn ang="T14">
                <a:pos x="T8" y="T9"/>
              </a:cxn>
            </a:cxnLst>
            <a:rect l="T15" t="T16" r="T17" b="T18"/>
            <a:pathLst>
              <a:path w="960" h="1824">
                <a:moveTo>
                  <a:pt x="960" y="1536"/>
                </a:moveTo>
                <a:lnTo>
                  <a:pt x="0" y="1824"/>
                </a:lnTo>
                <a:lnTo>
                  <a:pt x="0" y="48"/>
                </a:lnTo>
                <a:lnTo>
                  <a:pt x="960" y="0"/>
                </a:lnTo>
                <a:lnTo>
                  <a:pt x="960" y="1536"/>
                </a:lnTo>
                <a:close/>
              </a:path>
            </a:pathLst>
          </a:custGeom>
          <a:solidFill>
            <a:schemeClr val="accent1">
              <a:alpha val="23137"/>
            </a:schemeClr>
          </a:solidFill>
          <a:ln w="9525">
            <a:noFill/>
            <a:round/>
            <a:headEnd/>
            <a:tailEnd/>
          </a:ln>
        </p:spPr>
        <p:txBody>
          <a:bodyPr wrap="none" anchor="ctr"/>
          <a:lstStyle/>
          <a:p>
            <a:endParaRPr lang="en-US"/>
          </a:p>
        </p:txBody>
      </p:sp>
      <p:sp>
        <p:nvSpPr>
          <p:cNvPr id="2" name="Rectangle 8"/>
          <p:cNvSpPr>
            <a:spLocks noChangeArrowheads="1"/>
          </p:cNvSpPr>
          <p:nvPr/>
        </p:nvSpPr>
        <p:spPr bwMode="auto">
          <a:xfrm>
            <a:off x="1357313" y="4724400"/>
            <a:ext cx="2230437" cy="576263"/>
          </a:xfrm>
          <a:prstGeom prst="rect">
            <a:avLst/>
          </a:prstGeom>
          <a:noFill/>
          <a:ln w="9525">
            <a:noFill/>
            <a:miter lim="800000"/>
            <a:headEnd/>
            <a:tailEnd/>
          </a:ln>
        </p:spPr>
        <p:txBody>
          <a:bodyPr/>
          <a:lstStyle/>
          <a:p>
            <a:pPr marL="609600" indent="-609600">
              <a:spcBef>
                <a:spcPct val="20000"/>
              </a:spcBef>
            </a:pPr>
            <a:r>
              <a:rPr lang="en-CA" sz="3200" b="1">
                <a:latin typeface="Verdana" pitchFamily="34" charset="0"/>
              </a:rPr>
              <a:t>Hikmat</a:t>
            </a:r>
            <a:endParaRPr lang="en-CA" sz="2000" b="1">
              <a:latin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62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628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ChangeArrowheads="1"/>
          </p:cNvSpPr>
          <p:nvPr>
            <p:ph type="title"/>
          </p:nvPr>
        </p:nvSpPr>
        <p:spPr/>
        <p:txBody>
          <a:bodyPr/>
          <a:lstStyle/>
          <a:p>
            <a:r>
              <a:rPr lang="en-US" smtClean="0"/>
              <a:t>Maksud Allah</a:t>
            </a:r>
            <a:endParaRPr lang="en-CA" smtClean="0"/>
          </a:p>
        </p:txBody>
      </p:sp>
      <p:sp>
        <p:nvSpPr>
          <p:cNvPr id="223235" name="Line 3"/>
          <p:cNvSpPr>
            <a:spLocks noChangeShapeType="1"/>
          </p:cNvSpPr>
          <p:nvPr/>
        </p:nvSpPr>
        <p:spPr bwMode="blackWhite">
          <a:xfrm>
            <a:off x="2971800" y="3810000"/>
            <a:ext cx="2819400" cy="0"/>
          </a:xfrm>
          <a:prstGeom prst="line">
            <a:avLst/>
          </a:prstGeom>
          <a:noFill/>
          <a:ln w="9525">
            <a:noFill/>
            <a:round/>
            <a:headEnd/>
            <a:tailEnd/>
          </a:ln>
        </p:spPr>
        <p:txBody>
          <a:bodyPr anchor="ctr" anchorCtr="1"/>
          <a:lstStyle/>
          <a:p>
            <a:endParaRPr lang="en-US"/>
          </a:p>
        </p:txBody>
      </p:sp>
      <p:sp>
        <p:nvSpPr>
          <p:cNvPr id="223236" name="Rectangle 4"/>
          <p:cNvSpPr>
            <a:spLocks noChangeArrowheads="1"/>
          </p:cNvSpPr>
          <p:nvPr/>
        </p:nvSpPr>
        <p:spPr bwMode="blackWhite">
          <a:xfrm>
            <a:off x="2590800" y="1981200"/>
            <a:ext cx="3657600" cy="3581400"/>
          </a:xfrm>
          <a:prstGeom prst="rect">
            <a:avLst/>
          </a:prstGeom>
          <a:noFill/>
          <a:ln w="9525">
            <a:noFill/>
            <a:miter lim="800000"/>
            <a:headEnd/>
            <a:tailEnd/>
          </a:ln>
        </p:spPr>
        <p:txBody>
          <a:bodyPr wrap="none" anchor="ctr"/>
          <a:lstStyle/>
          <a:p>
            <a:endParaRPr lang="en-US"/>
          </a:p>
        </p:txBody>
      </p:sp>
      <p:sp>
        <p:nvSpPr>
          <p:cNvPr id="223237" name="Rectangle 5"/>
          <p:cNvSpPr>
            <a:spLocks noChangeArrowheads="1"/>
          </p:cNvSpPr>
          <p:nvPr/>
        </p:nvSpPr>
        <p:spPr bwMode="blackWhite">
          <a:xfrm>
            <a:off x="3132138" y="4352925"/>
            <a:ext cx="2971800" cy="914400"/>
          </a:xfrm>
          <a:prstGeom prst="rect">
            <a:avLst/>
          </a:prstGeom>
          <a:solidFill>
            <a:schemeClr val="tx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2"/>
            </a:extrusionClr>
          </a:sp3d>
        </p:spPr>
        <p:txBody>
          <a:bodyPr wrap="none" anchor="ctr">
            <a:flatTx/>
          </a:bodyPr>
          <a:lstStyle/>
          <a:p>
            <a:endParaRPr lang="en-US"/>
          </a:p>
        </p:txBody>
      </p:sp>
      <p:sp>
        <p:nvSpPr>
          <p:cNvPr id="223238" name="Rectangle 6"/>
          <p:cNvSpPr>
            <a:spLocks noChangeArrowheads="1"/>
          </p:cNvSpPr>
          <p:nvPr/>
        </p:nvSpPr>
        <p:spPr bwMode="blackWhite">
          <a:xfrm>
            <a:off x="3124200" y="3429000"/>
            <a:ext cx="2971800" cy="914400"/>
          </a:xfrm>
          <a:prstGeom prst="rect">
            <a:avLst/>
          </a:prstGeom>
          <a:solidFill>
            <a:schemeClr val="accent1"/>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accent1"/>
            </a:extrusionClr>
          </a:sp3d>
        </p:spPr>
        <p:txBody>
          <a:bodyPr wrap="none" anchor="ctr">
            <a:flatTx/>
          </a:bodyPr>
          <a:lstStyle/>
          <a:p>
            <a:endParaRPr lang="en-US"/>
          </a:p>
        </p:txBody>
      </p:sp>
      <p:sp>
        <p:nvSpPr>
          <p:cNvPr id="223239" name="Rectangle 7"/>
          <p:cNvSpPr>
            <a:spLocks noChangeArrowheads="1"/>
          </p:cNvSpPr>
          <p:nvPr/>
        </p:nvSpPr>
        <p:spPr bwMode="blackWhite">
          <a:xfrm>
            <a:off x="3124200" y="2438400"/>
            <a:ext cx="2971800" cy="1066800"/>
          </a:xfrm>
          <a:prstGeom prst="rect">
            <a:avLst/>
          </a:prstGeom>
          <a:solidFill>
            <a:schemeClr val="accent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accent2"/>
            </a:extrusionClr>
          </a:sp3d>
        </p:spPr>
        <p:txBody>
          <a:bodyPr wrap="none" anchor="ctr">
            <a:flatTx/>
          </a:bodyPr>
          <a:lstStyle/>
          <a:p>
            <a:endParaRPr lang="en-US"/>
          </a:p>
        </p:txBody>
      </p:sp>
      <p:sp>
        <p:nvSpPr>
          <p:cNvPr id="133128" name="Text Box 8"/>
          <p:cNvSpPr txBox="1">
            <a:spLocks noChangeArrowheads="1"/>
          </p:cNvSpPr>
          <p:nvPr/>
        </p:nvSpPr>
        <p:spPr bwMode="blackWhite">
          <a:xfrm>
            <a:off x="3448050" y="2647950"/>
            <a:ext cx="2362200" cy="579438"/>
          </a:xfrm>
          <a:prstGeom prst="rect">
            <a:avLst/>
          </a:prstGeom>
          <a:noFill/>
          <a:ln w="9525">
            <a:noFill/>
            <a:miter lim="800000"/>
            <a:headEnd/>
            <a:tailEnd/>
          </a:ln>
        </p:spPr>
        <p:txBody>
          <a:bodyPr anchorCtr="1">
            <a:spAutoFit/>
          </a:bodyPr>
          <a:lstStyle/>
          <a:p>
            <a:pPr eaLnBrk="0" hangingPunct="0">
              <a:spcBef>
                <a:spcPct val="50000"/>
              </a:spcBef>
              <a:defRPr/>
            </a:pPr>
            <a:r>
              <a:rPr lang="en-US" sz="3200" dirty="0" err="1">
                <a:latin typeface="+mj-lt"/>
              </a:rPr>
              <a:t>Hikmat</a:t>
            </a:r>
            <a:endParaRPr lang="en-CA" sz="3200" dirty="0">
              <a:latin typeface="+mj-lt"/>
            </a:endParaRPr>
          </a:p>
        </p:txBody>
      </p:sp>
      <p:sp>
        <p:nvSpPr>
          <p:cNvPr id="133129" name="Text Box 9"/>
          <p:cNvSpPr txBox="1">
            <a:spLocks noChangeArrowheads="1"/>
          </p:cNvSpPr>
          <p:nvPr/>
        </p:nvSpPr>
        <p:spPr bwMode="blackWhite">
          <a:xfrm>
            <a:off x="3032125" y="3581400"/>
            <a:ext cx="3140075" cy="565150"/>
          </a:xfrm>
          <a:prstGeom prst="rect">
            <a:avLst/>
          </a:prstGeom>
          <a:noFill/>
          <a:ln w="9525">
            <a:noFill/>
            <a:miter lim="800000"/>
            <a:headEnd/>
            <a:tailEnd/>
          </a:ln>
        </p:spPr>
        <p:txBody>
          <a:bodyPr anchorCtr="1">
            <a:spAutoFit/>
          </a:bodyPr>
          <a:lstStyle/>
          <a:p>
            <a:pPr algn="ctr" eaLnBrk="0" hangingPunct="0">
              <a:spcBef>
                <a:spcPct val="50000"/>
              </a:spcBef>
              <a:defRPr/>
            </a:pPr>
            <a:r>
              <a:rPr lang="en-US" sz="3100" dirty="0" err="1">
                <a:latin typeface="+mj-lt"/>
              </a:rPr>
              <a:t>Pemahaman</a:t>
            </a:r>
            <a:endParaRPr lang="en-CA" sz="3100" dirty="0">
              <a:latin typeface="+mj-lt"/>
            </a:endParaRPr>
          </a:p>
        </p:txBody>
      </p:sp>
      <p:sp>
        <p:nvSpPr>
          <p:cNvPr id="133130" name="Text Box 10"/>
          <p:cNvSpPr txBox="1">
            <a:spLocks noChangeArrowheads="1"/>
          </p:cNvSpPr>
          <p:nvPr/>
        </p:nvSpPr>
        <p:spPr bwMode="blackWhite">
          <a:xfrm>
            <a:off x="3143250" y="4476750"/>
            <a:ext cx="3000375" cy="579438"/>
          </a:xfrm>
          <a:prstGeom prst="rect">
            <a:avLst/>
          </a:prstGeom>
          <a:noFill/>
          <a:ln w="9525">
            <a:noFill/>
            <a:miter lim="800000"/>
            <a:headEnd/>
            <a:tailEnd/>
          </a:ln>
        </p:spPr>
        <p:txBody>
          <a:bodyPr anchorCtr="1">
            <a:spAutoFit/>
          </a:bodyPr>
          <a:lstStyle/>
          <a:p>
            <a:pPr eaLnBrk="0" hangingPunct="0">
              <a:spcBef>
                <a:spcPct val="50000"/>
              </a:spcBef>
              <a:defRPr/>
            </a:pPr>
            <a:r>
              <a:rPr lang="en-US" sz="3200" dirty="0" err="1">
                <a:latin typeface="+mj-lt"/>
              </a:rPr>
              <a:t>Pengetahuan</a:t>
            </a:r>
            <a:endParaRPr lang="en-CA" sz="3200" dirty="0">
              <a:latin typeface="+mj-lt"/>
            </a:endParaRPr>
          </a:p>
        </p:txBody>
      </p:sp>
    </p:spTree>
  </p:cSld>
  <p:clrMapOvr>
    <a:masterClrMapping/>
  </p:clrMapOvr>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smtClean="0"/>
              <a:t>Praktek kita pada umumnya</a:t>
            </a:r>
            <a:endParaRPr lang="en-CA" smtClean="0"/>
          </a:p>
        </p:txBody>
      </p:sp>
      <p:sp>
        <p:nvSpPr>
          <p:cNvPr id="224259" name="Line 3"/>
          <p:cNvSpPr>
            <a:spLocks noChangeShapeType="1"/>
          </p:cNvSpPr>
          <p:nvPr/>
        </p:nvSpPr>
        <p:spPr bwMode="blackWhite">
          <a:xfrm>
            <a:off x="2971800" y="3810000"/>
            <a:ext cx="2819400" cy="0"/>
          </a:xfrm>
          <a:prstGeom prst="line">
            <a:avLst/>
          </a:prstGeom>
          <a:noFill/>
          <a:ln w="9525">
            <a:noFill/>
            <a:round/>
            <a:headEnd/>
            <a:tailEnd/>
          </a:ln>
        </p:spPr>
        <p:txBody>
          <a:bodyPr anchor="ctr" anchorCtr="1"/>
          <a:lstStyle/>
          <a:p>
            <a:endParaRPr lang="en-US"/>
          </a:p>
        </p:txBody>
      </p:sp>
      <p:sp>
        <p:nvSpPr>
          <p:cNvPr id="224260" name="Rectangle 4"/>
          <p:cNvSpPr>
            <a:spLocks noChangeArrowheads="1"/>
          </p:cNvSpPr>
          <p:nvPr/>
        </p:nvSpPr>
        <p:spPr bwMode="blackWhite">
          <a:xfrm>
            <a:off x="2590800" y="1981200"/>
            <a:ext cx="3657600" cy="3581400"/>
          </a:xfrm>
          <a:prstGeom prst="rect">
            <a:avLst/>
          </a:prstGeom>
          <a:noFill/>
          <a:ln w="9525">
            <a:noFill/>
            <a:miter lim="800000"/>
            <a:headEnd/>
            <a:tailEnd/>
          </a:ln>
        </p:spPr>
        <p:txBody>
          <a:bodyPr wrap="none" anchor="ctr"/>
          <a:lstStyle/>
          <a:p>
            <a:endParaRPr lang="en-US"/>
          </a:p>
        </p:txBody>
      </p:sp>
      <p:sp>
        <p:nvSpPr>
          <p:cNvPr id="224261" name="Line 5"/>
          <p:cNvSpPr>
            <a:spLocks noChangeShapeType="1"/>
          </p:cNvSpPr>
          <p:nvPr/>
        </p:nvSpPr>
        <p:spPr bwMode="blackWhite">
          <a:xfrm flipH="1">
            <a:off x="3124200" y="2438400"/>
            <a:ext cx="1447800" cy="2819400"/>
          </a:xfrm>
          <a:prstGeom prst="line">
            <a:avLst/>
          </a:prstGeom>
          <a:noFill/>
          <a:ln w="9525">
            <a:noFill/>
            <a:round/>
            <a:headEnd/>
            <a:tailEnd/>
          </a:ln>
        </p:spPr>
        <p:txBody>
          <a:bodyPr anchor="ctr" anchorCtr="1"/>
          <a:lstStyle/>
          <a:p>
            <a:endParaRPr lang="en-US"/>
          </a:p>
        </p:txBody>
      </p:sp>
      <p:cxnSp>
        <p:nvCxnSpPr>
          <p:cNvPr id="224262" name="AutoShape 6"/>
          <p:cNvCxnSpPr>
            <a:cxnSpLocks noChangeShapeType="1"/>
            <a:stCxn id="224267" idx="1"/>
          </p:cNvCxnSpPr>
          <p:nvPr/>
        </p:nvCxnSpPr>
        <p:spPr bwMode="blackWhite">
          <a:xfrm>
            <a:off x="2987675" y="3871913"/>
            <a:ext cx="1588" cy="1587"/>
          </a:xfrm>
          <a:prstGeom prst="straightConnector1">
            <a:avLst/>
          </a:prstGeom>
          <a:noFill/>
          <a:ln w="9525">
            <a:noFill/>
            <a:round/>
            <a:headEnd/>
            <a:tailEnd/>
          </a:ln>
        </p:spPr>
      </p:cxnSp>
      <p:grpSp>
        <p:nvGrpSpPr>
          <p:cNvPr id="224263" name="Group 7"/>
          <p:cNvGrpSpPr>
            <a:grpSpLocks/>
          </p:cNvGrpSpPr>
          <p:nvPr/>
        </p:nvGrpSpPr>
        <p:grpSpPr bwMode="auto">
          <a:xfrm>
            <a:off x="3429000" y="3429000"/>
            <a:ext cx="2286000" cy="838200"/>
            <a:chOff x="2160" y="2160"/>
            <a:chExt cx="1440" cy="528"/>
          </a:xfrm>
        </p:grpSpPr>
        <p:sp>
          <p:nvSpPr>
            <p:cNvPr id="224270" name="Line 8"/>
            <p:cNvSpPr>
              <a:spLocks noChangeShapeType="1"/>
            </p:cNvSpPr>
            <p:nvPr/>
          </p:nvSpPr>
          <p:spPr bwMode="blackWhite">
            <a:xfrm>
              <a:off x="2160" y="2688"/>
              <a:ext cx="1440" cy="0"/>
            </a:xfrm>
            <a:prstGeom prst="line">
              <a:avLst/>
            </a:prstGeom>
            <a:noFill/>
            <a:ln w="9525">
              <a:noFill/>
              <a:round/>
              <a:headEnd/>
              <a:tailEnd/>
            </a:ln>
          </p:spPr>
          <p:txBody>
            <a:bodyPr anchor="ctr" anchorCtr="1"/>
            <a:lstStyle/>
            <a:p>
              <a:endParaRPr lang="en-US"/>
            </a:p>
          </p:txBody>
        </p:sp>
        <p:sp>
          <p:nvSpPr>
            <p:cNvPr id="224271" name="Line 9"/>
            <p:cNvSpPr>
              <a:spLocks noChangeShapeType="1"/>
            </p:cNvSpPr>
            <p:nvPr/>
          </p:nvSpPr>
          <p:spPr bwMode="blackWhite">
            <a:xfrm flipH="1" flipV="1">
              <a:off x="3360" y="2160"/>
              <a:ext cx="240" cy="528"/>
            </a:xfrm>
            <a:prstGeom prst="line">
              <a:avLst/>
            </a:prstGeom>
            <a:noFill/>
            <a:ln w="9525">
              <a:noFill/>
              <a:round/>
              <a:headEnd/>
              <a:tailEnd/>
            </a:ln>
          </p:spPr>
          <p:txBody>
            <a:bodyPr anchor="ctr" anchorCtr="1"/>
            <a:lstStyle/>
            <a:p>
              <a:endParaRPr lang="en-US"/>
            </a:p>
          </p:txBody>
        </p:sp>
        <p:sp>
          <p:nvSpPr>
            <p:cNvPr id="224272" name="Line 10"/>
            <p:cNvSpPr>
              <a:spLocks noChangeShapeType="1"/>
            </p:cNvSpPr>
            <p:nvPr/>
          </p:nvSpPr>
          <p:spPr bwMode="blackWhite">
            <a:xfrm flipH="1">
              <a:off x="2448" y="2160"/>
              <a:ext cx="912" cy="0"/>
            </a:xfrm>
            <a:prstGeom prst="line">
              <a:avLst/>
            </a:prstGeom>
            <a:noFill/>
            <a:ln w="9525">
              <a:noFill/>
              <a:round/>
              <a:headEnd/>
              <a:tailEnd/>
            </a:ln>
          </p:spPr>
          <p:txBody>
            <a:bodyPr anchor="ctr" anchorCtr="1"/>
            <a:lstStyle/>
            <a:p>
              <a:endParaRPr lang="en-US"/>
            </a:p>
          </p:txBody>
        </p:sp>
        <p:sp>
          <p:nvSpPr>
            <p:cNvPr id="224273" name="Line 11"/>
            <p:cNvSpPr>
              <a:spLocks noChangeShapeType="1"/>
            </p:cNvSpPr>
            <p:nvPr/>
          </p:nvSpPr>
          <p:spPr bwMode="blackWhite">
            <a:xfrm flipH="1">
              <a:off x="2160" y="2160"/>
              <a:ext cx="288" cy="528"/>
            </a:xfrm>
            <a:prstGeom prst="line">
              <a:avLst/>
            </a:prstGeom>
            <a:noFill/>
            <a:ln w="9525">
              <a:noFill/>
              <a:round/>
              <a:headEnd/>
              <a:tailEnd/>
            </a:ln>
          </p:spPr>
          <p:txBody>
            <a:bodyPr anchor="ctr" anchorCtr="1"/>
            <a:lstStyle/>
            <a:p>
              <a:endParaRPr lang="en-US"/>
            </a:p>
          </p:txBody>
        </p:sp>
      </p:grpSp>
      <p:sp>
        <p:nvSpPr>
          <p:cNvPr id="224264" name="AutoShape 12"/>
          <p:cNvSpPr>
            <a:spLocks noChangeArrowheads="1"/>
          </p:cNvSpPr>
          <p:nvPr/>
        </p:nvSpPr>
        <p:spPr bwMode="blackWhite">
          <a:xfrm>
            <a:off x="3810000" y="2133600"/>
            <a:ext cx="1504950" cy="1314450"/>
          </a:xfrm>
          <a:prstGeom prst="triangle">
            <a:avLst>
              <a:gd name="adj" fmla="val 50000"/>
            </a:avLst>
          </a:prstGeom>
          <a:solidFill>
            <a:schemeClr val="accent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accent2"/>
            </a:extrusionClr>
          </a:sp3d>
        </p:spPr>
        <p:txBody>
          <a:bodyPr wrap="none" anchor="ctr">
            <a:flatTx/>
          </a:bodyPr>
          <a:lstStyle/>
          <a:p>
            <a:endParaRPr lang="en-US"/>
          </a:p>
        </p:txBody>
      </p:sp>
      <p:sp>
        <p:nvSpPr>
          <p:cNvPr id="224265" name="Text Box 13"/>
          <p:cNvSpPr txBox="1">
            <a:spLocks noChangeArrowheads="1"/>
          </p:cNvSpPr>
          <p:nvPr/>
        </p:nvSpPr>
        <p:spPr bwMode="blackWhite">
          <a:xfrm>
            <a:off x="3419475" y="2636838"/>
            <a:ext cx="2362200" cy="579437"/>
          </a:xfrm>
          <a:prstGeom prst="rect">
            <a:avLst/>
          </a:prstGeom>
          <a:noFill/>
          <a:ln w="9525">
            <a:noFill/>
            <a:miter lim="800000"/>
            <a:headEnd/>
            <a:tailEnd/>
          </a:ln>
        </p:spPr>
        <p:txBody>
          <a:bodyPr anchorCtr="1">
            <a:spAutoFit/>
          </a:bodyPr>
          <a:lstStyle/>
          <a:p>
            <a:pPr eaLnBrk="0" hangingPunct="0">
              <a:spcBef>
                <a:spcPct val="50000"/>
              </a:spcBef>
            </a:pPr>
            <a:r>
              <a:rPr lang="en-US" sz="3200">
                <a:latin typeface="Verdana" pitchFamily="34" charset="0"/>
              </a:rPr>
              <a:t>Hikmat</a:t>
            </a:r>
            <a:endParaRPr lang="en-CA" sz="3200">
              <a:latin typeface="Verdana" pitchFamily="34" charset="0"/>
            </a:endParaRPr>
          </a:p>
        </p:txBody>
      </p:sp>
      <p:sp>
        <p:nvSpPr>
          <p:cNvPr id="224266" name="AutoShape 14"/>
          <p:cNvSpPr>
            <a:spLocks noChangeArrowheads="1"/>
          </p:cNvSpPr>
          <p:nvPr/>
        </p:nvSpPr>
        <p:spPr bwMode="blackWhite">
          <a:xfrm rot="-10792473">
            <a:off x="3238500" y="3427413"/>
            <a:ext cx="2627313" cy="914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135 w 21600"/>
              <a:gd name="T13" fmla="*/ 4135 h 21600"/>
              <a:gd name="T14" fmla="*/ 17465 w 21600"/>
              <a:gd name="T15" fmla="*/ 17465 h 21600"/>
            </a:gdLst>
            <a:ahLst/>
            <a:cxnLst>
              <a:cxn ang="T8">
                <a:pos x="T0" y="T1"/>
              </a:cxn>
              <a:cxn ang="T9">
                <a:pos x="T2" y="T3"/>
              </a:cxn>
              <a:cxn ang="T10">
                <a:pos x="T4" y="T5"/>
              </a:cxn>
              <a:cxn ang="T11">
                <a:pos x="T6" y="T7"/>
              </a:cxn>
            </a:cxnLst>
            <a:rect l="T12" t="T13" r="T14" b="T15"/>
            <a:pathLst>
              <a:path w="21600" h="21600">
                <a:moveTo>
                  <a:pt x="0" y="0"/>
                </a:moveTo>
                <a:lnTo>
                  <a:pt x="4669" y="21600"/>
                </a:lnTo>
                <a:lnTo>
                  <a:pt x="16931" y="21600"/>
                </a:lnTo>
                <a:lnTo>
                  <a:pt x="21600" y="0"/>
                </a:lnTo>
                <a:close/>
              </a:path>
            </a:pathLst>
          </a:custGeom>
          <a:solidFill>
            <a:schemeClr val="accent1"/>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accent1"/>
            </a:extrusionClr>
          </a:sp3d>
        </p:spPr>
        <p:txBody>
          <a:bodyPr rot="10800000" wrap="none" anchor="ctr">
            <a:flatTx/>
          </a:bodyPr>
          <a:lstStyle/>
          <a:p>
            <a:endParaRPr lang="en-US"/>
          </a:p>
        </p:txBody>
      </p:sp>
      <p:sp>
        <p:nvSpPr>
          <p:cNvPr id="224267" name="Text Box 15"/>
          <p:cNvSpPr txBox="1">
            <a:spLocks noChangeArrowheads="1"/>
          </p:cNvSpPr>
          <p:nvPr/>
        </p:nvSpPr>
        <p:spPr bwMode="blackWhite">
          <a:xfrm>
            <a:off x="2987675" y="3581400"/>
            <a:ext cx="3240088" cy="579438"/>
          </a:xfrm>
          <a:prstGeom prst="rect">
            <a:avLst/>
          </a:prstGeom>
          <a:noFill/>
          <a:ln w="9525">
            <a:noFill/>
            <a:miter lim="800000"/>
            <a:headEnd/>
            <a:tailEnd/>
          </a:ln>
        </p:spPr>
        <p:txBody>
          <a:bodyPr anchorCtr="1">
            <a:spAutoFit/>
          </a:bodyPr>
          <a:lstStyle/>
          <a:p>
            <a:pPr algn="ctr" eaLnBrk="0" hangingPunct="0">
              <a:spcBef>
                <a:spcPct val="50000"/>
              </a:spcBef>
            </a:pPr>
            <a:r>
              <a:rPr lang="en-US" sz="3200">
                <a:latin typeface="Verdana" pitchFamily="34" charset="0"/>
              </a:rPr>
              <a:t>Pemahaman</a:t>
            </a:r>
            <a:endParaRPr lang="en-CA" sz="3200">
              <a:latin typeface="Verdana" pitchFamily="34" charset="0"/>
            </a:endParaRPr>
          </a:p>
        </p:txBody>
      </p:sp>
      <p:sp>
        <p:nvSpPr>
          <p:cNvPr id="224268" name="AutoShape 16"/>
          <p:cNvSpPr>
            <a:spLocks noChangeArrowheads="1"/>
          </p:cNvSpPr>
          <p:nvPr/>
        </p:nvSpPr>
        <p:spPr bwMode="blackWhite">
          <a:xfrm rot="-10792473">
            <a:off x="2667000" y="4343400"/>
            <a:ext cx="3751263" cy="10096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3409 w 21600"/>
              <a:gd name="T13" fmla="*/ 3409 h 21600"/>
              <a:gd name="T14" fmla="*/ 18191 w 21600"/>
              <a:gd name="T15" fmla="*/ 18191 h 21600"/>
            </a:gdLst>
            <a:ahLst/>
            <a:cxnLst>
              <a:cxn ang="T8">
                <a:pos x="T0" y="T1"/>
              </a:cxn>
              <a:cxn ang="T9">
                <a:pos x="T2" y="T3"/>
              </a:cxn>
              <a:cxn ang="T10">
                <a:pos x="T4" y="T5"/>
              </a:cxn>
              <a:cxn ang="T11">
                <a:pos x="T6" y="T7"/>
              </a:cxn>
            </a:cxnLst>
            <a:rect l="T12" t="T13" r="T14" b="T15"/>
            <a:pathLst>
              <a:path w="21600" h="21600">
                <a:moveTo>
                  <a:pt x="0" y="0"/>
                </a:moveTo>
                <a:lnTo>
                  <a:pt x="3218" y="21600"/>
                </a:lnTo>
                <a:lnTo>
                  <a:pt x="18382" y="21600"/>
                </a:lnTo>
                <a:lnTo>
                  <a:pt x="21600" y="0"/>
                </a:lnTo>
                <a:close/>
              </a:path>
            </a:pathLst>
          </a:custGeom>
          <a:solidFill>
            <a:schemeClr val="tx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2"/>
            </a:extrusionClr>
          </a:sp3d>
        </p:spPr>
        <p:txBody>
          <a:bodyPr rot="10800000" wrap="none" anchor="ctr">
            <a:flatTx/>
          </a:bodyPr>
          <a:lstStyle/>
          <a:p>
            <a:endParaRPr lang="en-US"/>
          </a:p>
        </p:txBody>
      </p:sp>
      <p:sp>
        <p:nvSpPr>
          <p:cNvPr id="224269" name="Text Box 17"/>
          <p:cNvSpPr txBox="1">
            <a:spLocks noChangeArrowheads="1"/>
          </p:cNvSpPr>
          <p:nvPr/>
        </p:nvSpPr>
        <p:spPr bwMode="blackWhite">
          <a:xfrm>
            <a:off x="2928938" y="4513263"/>
            <a:ext cx="3286125" cy="579437"/>
          </a:xfrm>
          <a:prstGeom prst="rect">
            <a:avLst/>
          </a:prstGeom>
          <a:noFill/>
          <a:ln w="9525">
            <a:noFill/>
            <a:miter lim="800000"/>
            <a:headEnd/>
            <a:tailEnd/>
          </a:ln>
        </p:spPr>
        <p:txBody>
          <a:bodyPr anchorCtr="1">
            <a:spAutoFit/>
          </a:bodyPr>
          <a:lstStyle/>
          <a:p>
            <a:pPr algn="ctr" eaLnBrk="0" hangingPunct="0">
              <a:spcBef>
                <a:spcPct val="50000"/>
              </a:spcBef>
            </a:pPr>
            <a:r>
              <a:rPr lang="en-US" sz="3200">
                <a:latin typeface="Verdana" pitchFamily="34" charset="0"/>
              </a:rPr>
              <a:t>Pengetahuan</a:t>
            </a:r>
            <a:endParaRPr lang="en-CA" sz="3200">
              <a:latin typeface="Verdana" pitchFamily="34" charset="0"/>
            </a:endParaRPr>
          </a:p>
        </p:txBody>
      </p:sp>
    </p:spTree>
  </p:cSld>
  <p:clrMapOvr>
    <a:masterClrMapping/>
  </p:clrMapOvr>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457200" y="274638"/>
            <a:ext cx="6635750" cy="1498600"/>
          </a:xfrm>
        </p:spPr>
        <p:txBody>
          <a:bodyPr/>
          <a:lstStyle/>
          <a:p>
            <a:pPr eaLnBrk="1" hangingPunct="1"/>
            <a:r>
              <a:rPr lang="en-CA" sz="4000" smtClean="0"/>
              <a:t>Bagaimana  Visual Valet menolong kita?</a:t>
            </a:r>
          </a:p>
        </p:txBody>
      </p:sp>
      <p:sp>
        <p:nvSpPr>
          <p:cNvPr id="247811" name="Rectangle 3"/>
          <p:cNvSpPr>
            <a:spLocks noGrp="1" noChangeArrowheads="1"/>
          </p:cNvSpPr>
          <p:nvPr>
            <p:ph type="body" idx="1"/>
          </p:nvPr>
        </p:nvSpPr>
        <p:spPr/>
        <p:txBody>
          <a:bodyPr/>
          <a:lstStyle/>
          <a:p>
            <a:pPr eaLnBrk="1" hangingPunct="1"/>
            <a:r>
              <a:rPr lang="en-CA" smtClean="0">
                <a:solidFill>
                  <a:schemeClr val="bg1"/>
                </a:solidFill>
              </a:rPr>
              <a:t>Fondasi yang tepat – kerangka kerja Kristen</a:t>
            </a:r>
          </a:p>
          <a:p>
            <a:pPr eaLnBrk="1" hangingPunct="1"/>
            <a:r>
              <a:rPr lang="en-CA" smtClean="0">
                <a:solidFill>
                  <a:schemeClr val="bg1"/>
                </a:solidFill>
              </a:rPr>
              <a:t>Hubungan yang tepat – panduan integrasi Alkitabiah</a:t>
            </a:r>
          </a:p>
          <a:p>
            <a:pPr eaLnBrk="1" hangingPunct="1"/>
            <a:r>
              <a:rPr lang="en-CA" smtClean="0">
                <a:solidFill>
                  <a:schemeClr val="bg1"/>
                </a:solidFill>
              </a:rPr>
              <a:t>Pertanyaan yang tepat – panduan pertanyaan besar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7811">
                                            <p:txEl>
                                              <p:pRg st="0" end="0"/>
                                            </p:txEl>
                                          </p:spTgt>
                                        </p:tgtEl>
                                        <p:attrNameLst>
                                          <p:attrName>style.visibility</p:attrName>
                                        </p:attrNameLst>
                                      </p:cBhvr>
                                      <p:to>
                                        <p:strVal val="visible"/>
                                      </p:to>
                                    </p:set>
                                  </p:childTnLst>
                                  <p:subTnLst>
                                    <p:animClr>
                                      <p:cBhvr override="childStyle">
                                        <p:cTn dur="1" fill="hold" display="0" masterRel="nextClick" afterEffect="1"/>
                                        <p:tgtEl>
                                          <p:spTgt spid="247811">
                                            <p:txEl>
                                              <p:pRg st="0" end="0"/>
                                            </p:txEl>
                                          </p:spTgt>
                                        </p:tgtEl>
                                        <p:attrNameLst>
                                          <p:attrName>ppt_c</p:attrName>
                                        </p:attrNameLst>
                                      </p:cBhvr>
                                      <p:to>
                                        <a:schemeClr val="hlink"/>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7811">
                                            <p:txEl>
                                              <p:pRg st="1" end="1"/>
                                            </p:txEl>
                                          </p:spTgt>
                                        </p:tgtEl>
                                        <p:attrNameLst>
                                          <p:attrName>style.visibility</p:attrName>
                                        </p:attrNameLst>
                                      </p:cBhvr>
                                      <p:to>
                                        <p:strVal val="visible"/>
                                      </p:to>
                                    </p:set>
                                  </p:childTnLst>
                                  <p:subTnLst>
                                    <p:animClr>
                                      <p:cBhvr override="childStyle">
                                        <p:cTn dur="1" fill="hold" display="0" masterRel="nextClick" afterEffect="1"/>
                                        <p:tgtEl>
                                          <p:spTgt spid="247811">
                                            <p:txEl>
                                              <p:pRg st="1" end="1"/>
                                            </p:txEl>
                                          </p:spTgt>
                                        </p:tgtEl>
                                        <p:attrNameLst>
                                          <p:attrName>ppt_c</p:attrName>
                                        </p:attrNameLst>
                                      </p:cBhvr>
                                      <p:to>
                                        <a:schemeClr val="hlink"/>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78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pPr eaLnBrk="1" hangingPunct="1"/>
            <a:r>
              <a:rPr lang="en-US" smtClean="0"/>
              <a:t>Metode Implementasi</a:t>
            </a:r>
          </a:p>
        </p:txBody>
      </p:sp>
      <p:sp>
        <p:nvSpPr>
          <p:cNvPr id="12291" name="Rectangle 3"/>
          <p:cNvSpPr>
            <a:spLocks noGrp="1" noChangeArrowheads="1"/>
          </p:cNvSpPr>
          <p:nvPr>
            <p:ph type="body" idx="1"/>
          </p:nvPr>
        </p:nvSpPr>
        <p:spPr/>
        <p:txBody>
          <a:bodyPr/>
          <a:lstStyle/>
          <a:p>
            <a:pPr eaLnBrk="1" hangingPunct="1"/>
            <a:r>
              <a:rPr lang="en-US" smtClean="0"/>
              <a:t>Tugas Membaca</a:t>
            </a:r>
          </a:p>
          <a:p>
            <a:pPr eaLnBrk="1" hangingPunct="1"/>
            <a:r>
              <a:rPr lang="en-US" smtClean="0"/>
              <a:t>Mencatat Jurnal</a:t>
            </a:r>
          </a:p>
          <a:p>
            <a:pPr eaLnBrk="1" hangingPunct="1"/>
            <a:r>
              <a:rPr lang="en-US" smtClean="0"/>
              <a:t>Portofolio guru</a:t>
            </a:r>
          </a:p>
          <a:p>
            <a:pPr eaLnBrk="1" hangingPunct="1"/>
            <a:r>
              <a:rPr lang="en-US" smtClean="0"/>
              <a:t>Training In-house </a:t>
            </a:r>
          </a:p>
          <a:p>
            <a:pPr eaLnBrk="1" hangingPunct="1"/>
            <a:r>
              <a:rPr lang="en-US" smtClean="0"/>
              <a:t>Konferensi</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2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pPr eaLnBrk="1" hangingPunct="1"/>
            <a:r>
              <a:rPr lang="en-US" smtClean="0"/>
              <a:t>Tujuan Kurikulum</a:t>
            </a:r>
          </a:p>
        </p:txBody>
      </p:sp>
      <p:sp>
        <p:nvSpPr>
          <p:cNvPr id="16387" name="Rectangle 3"/>
          <p:cNvSpPr>
            <a:spLocks noGrp="1" noChangeArrowheads="1"/>
          </p:cNvSpPr>
          <p:nvPr>
            <p:ph type="body" idx="1"/>
          </p:nvPr>
        </p:nvSpPr>
        <p:spPr>
          <a:xfrm>
            <a:off x="250825" y="1916113"/>
            <a:ext cx="8686800" cy="4608512"/>
          </a:xfrm>
        </p:spPr>
        <p:txBody>
          <a:bodyPr/>
          <a:lstStyle/>
          <a:p>
            <a:pPr eaLnBrk="1" hangingPunct="1"/>
            <a:r>
              <a:rPr lang="en-US" smtClean="0"/>
              <a:t>Murid yang menyembah Sang Pencipta dan menghargai ciptaan-Nya</a:t>
            </a:r>
          </a:p>
          <a:p>
            <a:pPr eaLnBrk="1" hangingPunct="1"/>
            <a:r>
              <a:rPr lang="en-US" smtClean="0"/>
              <a:t>Murid yang mengenali dan memahami saling ketergantungan antara segala ciptaan Allah</a:t>
            </a:r>
          </a:p>
          <a:p>
            <a:pPr eaLnBrk="1" hangingPunct="1"/>
            <a:r>
              <a:rPr lang="en-US" smtClean="0"/>
              <a:t>Murid yang mengenali bahwa dosa telah merusak total realita, pengalaman kita, dan pemahaman kita akan realita tersebut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pPr eaLnBrk="1" hangingPunct="1"/>
            <a:r>
              <a:rPr lang="en-US" smtClean="0"/>
              <a:t>Bagaimana Cara Mengintegrasikan</a:t>
            </a:r>
          </a:p>
        </p:txBody>
      </p:sp>
      <p:sp>
        <p:nvSpPr>
          <p:cNvPr id="443395" name="Rectangle 3"/>
          <p:cNvSpPr>
            <a:spLocks noGrp="1" noChangeArrowheads="1"/>
          </p:cNvSpPr>
          <p:nvPr>
            <p:ph type="body" idx="1"/>
          </p:nvPr>
        </p:nvSpPr>
        <p:spPr/>
        <p:txBody>
          <a:bodyPr/>
          <a:lstStyle/>
          <a:p>
            <a:pPr eaLnBrk="1" hangingPunct="1"/>
            <a:r>
              <a:rPr lang="en-US" smtClean="0"/>
              <a:t>Identifikasi prinsip-prinsip Alkitabiah yang akan diintegrasikan</a:t>
            </a:r>
          </a:p>
          <a:p>
            <a:pPr eaLnBrk="1" hangingPunct="1"/>
            <a:r>
              <a:rPr lang="en-US" smtClean="0"/>
              <a:t>Rencanakan tugas dan pertanyaan diskusi yang membuat murid mulai mempertimbangkan prinsip-prinsip Alkitab dengan sungguh-sungguh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33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33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pPr eaLnBrk="1" hangingPunct="1"/>
            <a:r>
              <a:rPr lang="en-US" smtClean="0"/>
              <a:t>Bagaimana Cara Mengintegrasikan</a:t>
            </a:r>
          </a:p>
        </p:txBody>
      </p:sp>
      <p:sp>
        <p:nvSpPr>
          <p:cNvPr id="443395" name="Rectangle 3"/>
          <p:cNvSpPr>
            <a:spLocks noGrp="1" noChangeArrowheads="1"/>
          </p:cNvSpPr>
          <p:nvPr>
            <p:ph type="body" idx="1"/>
          </p:nvPr>
        </p:nvSpPr>
        <p:spPr/>
        <p:txBody>
          <a:bodyPr/>
          <a:lstStyle/>
          <a:p>
            <a:pPr eaLnBrk="1" hangingPunct="1"/>
            <a:r>
              <a:rPr lang="en-US" smtClean="0"/>
              <a:t>Pertimbangkan bagaimana prinsip Alkitab dari mata pelajaran lain mungkin terkait </a:t>
            </a:r>
          </a:p>
          <a:p>
            <a:pPr eaLnBrk="1" hangingPunct="1"/>
            <a:r>
              <a:rPr lang="en-US" smtClean="0"/>
              <a:t>Ijinkan murid mengaplikasikan prinsip-prinsip itu secara pribadi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33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33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eaLnBrk="1" hangingPunct="1"/>
            <a:r>
              <a:rPr lang="en-CA" smtClean="0"/>
              <a:t>Apa yang dapat saya lakukan?</a:t>
            </a:r>
            <a:endParaRPr lang="en-US" smtClean="0"/>
          </a:p>
        </p:txBody>
      </p:sp>
      <p:sp>
        <p:nvSpPr>
          <p:cNvPr id="175107" name="Rectangle 3"/>
          <p:cNvSpPr>
            <a:spLocks noGrp="1" noChangeArrowheads="1"/>
          </p:cNvSpPr>
          <p:nvPr>
            <p:ph type="body" idx="1"/>
          </p:nvPr>
        </p:nvSpPr>
        <p:spPr/>
        <p:txBody>
          <a:bodyPr/>
          <a:lstStyle/>
          <a:p>
            <a:pPr eaLnBrk="1" hangingPunct="1"/>
            <a:r>
              <a:rPr lang="en-CA" smtClean="0"/>
              <a:t>Tunjukkan &amp; Beritahu</a:t>
            </a:r>
          </a:p>
          <a:p>
            <a:pPr eaLnBrk="1" hangingPunct="1"/>
            <a:r>
              <a:rPr lang="en-CA" smtClean="0"/>
              <a:t>Model “ember bocor”</a:t>
            </a:r>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Loaded bicycle 2"/>
          <p:cNvPicPr>
            <a:picLocks noChangeAspect="1" noChangeArrowheads="1"/>
          </p:cNvPicPr>
          <p:nvPr/>
        </p:nvPicPr>
        <p:blipFill>
          <a:blip r:embed="rId3"/>
          <a:srcRect l="5405" r="2649" b="2235"/>
          <a:stretch>
            <a:fillRect/>
          </a:stretch>
        </p:blipFill>
        <p:spPr bwMode="auto">
          <a:xfrm>
            <a:off x="0" y="0"/>
            <a:ext cx="9209088" cy="6902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pPr eaLnBrk="1" hangingPunct="1"/>
            <a:r>
              <a:rPr lang="en-CA" smtClean="0"/>
              <a:t>Apa yang dapat kita lakukan?</a:t>
            </a:r>
            <a:endParaRPr lang="en-US" smtClean="0"/>
          </a:p>
        </p:txBody>
      </p:sp>
      <p:sp>
        <p:nvSpPr>
          <p:cNvPr id="118787" name="Rectangle 3"/>
          <p:cNvSpPr>
            <a:spLocks noGrp="1" noChangeArrowheads="1"/>
          </p:cNvSpPr>
          <p:nvPr>
            <p:ph type="body" idx="1"/>
          </p:nvPr>
        </p:nvSpPr>
        <p:spPr/>
        <p:txBody>
          <a:bodyPr/>
          <a:lstStyle/>
          <a:p>
            <a:pPr eaLnBrk="1" hangingPunct="1"/>
            <a:r>
              <a:rPr lang="en-CA" smtClean="0"/>
              <a:t>Diubahkan</a:t>
            </a:r>
          </a:p>
          <a:p>
            <a:pPr eaLnBrk="1" hangingPunct="1"/>
            <a:r>
              <a:rPr lang="en-CA" smtClean="0"/>
              <a:t>Bercerita</a:t>
            </a:r>
          </a:p>
          <a:p>
            <a:pPr eaLnBrk="1" hangingPunct="1"/>
            <a:r>
              <a:rPr lang="en-CA" smtClean="0"/>
              <a:t>Bertanya</a:t>
            </a:r>
          </a:p>
          <a:p>
            <a:pPr eaLnBrk="1" hangingPunct="1"/>
            <a:r>
              <a:rPr lang="en-CA" smtClean="0"/>
              <a:t>Memberi dorongan</a:t>
            </a:r>
          </a:p>
          <a:p>
            <a:pPr eaLnBrk="1" hangingPunct="1"/>
            <a:r>
              <a:rPr lang="en-CA" smtClean="0"/>
              <a:t>Berbagi </a:t>
            </a:r>
            <a:r>
              <a:rPr lang="en-CA" i="1" smtClean="0"/>
              <a:t>Visual Valet</a:t>
            </a:r>
            <a:endParaRPr lang="en-US" i="1"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87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87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87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878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87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ctrTitle"/>
          </p:nvPr>
        </p:nvSpPr>
        <p:spPr/>
        <p:txBody>
          <a:bodyPr/>
          <a:lstStyle/>
          <a:p>
            <a:pPr eaLnBrk="1" hangingPunct="1"/>
            <a:r>
              <a:rPr lang="en-CA" smtClean="0"/>
              <a:t>Supranatural vs. Natural</a:t>
            </a:r>
          </a:p>
        </p:txBody>
      </p:sp>
      <p:sp>
        <p:nvSpPr>
          <p:cNvPr id="177155" name="Rectangle 5"/>
          <p:cNvSpPr>
            <a:spLocks noGrp="1" noChangeArrowheads="1"/>
          </p:cNvSpPr>
          <p:nvPr>
            <p:ph type="subTitle" idx="1"/>
          </p:nvPr>
        </p:nvSpPr>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pPr eaLnBrk="1" hangingPunct="1"/>
            <a:r>
              <a:rPr lang="en-CA" smtClean="0"/>
              <a:t>Pertanyaan untuk direnungkan?</a:t>
            </a:r>
          </a:p>
        </p:txBody>
      </p:sp>
      <p:sp>
        <p:nvSpPr>
          <p:cNvPr id="178179" name="Rectangle 3"/>
          <p:cNvSpPr>
            <a:spLocks noGrp="1" noChangeArrowheads="1"/>
          </p:cNvSpPr>
          <p:nvPr>
            <p:ph type="body" idx="1"/>
          </p:nvPr>
        </p:nvSpPr>
        <p:spPr>
          <a:xfrm>
            <a:off x="0" y="1916113"/>
            <a:ext cx="9144000" cy="4608512"/>
          </a:xfrm>
        </p:spPr>
        <p:txBody>
          <a:bodyPr/>
          <a:lstStyle/>
          <a:p>
            <a:pPr eaLnBrk="1" hangingPunct="1"/>
            <a:r>
              <a:rPr lang="en-CA" sz="2800" smtClean="0"/>
              <a:t>Klasifikasi mana yang paling sering digunakan? </a:t>
            </a:r>
          </a:p>
          <a:p>
            <a:pPr eaLnBrk="1" hangingPunct="1"/>
            <a:r>
              <a:rPr lang="en-CA" sz="2800" smtClean="0"/>
              <a:t>Hal-hal apa yang dianggap supranatural? Natural?</a:t>
            </a:r>
          </a:p>
          <a:p>
            <a:pPr eaLnBrk="1" hangingPunct="1"/>
            <a:r>
              <a:rPr lang="en-CA" sz="2800" smtClean="0"/>
              <a:t>Hal-hal apa yang adalah bagian penciptaan?</a:t>
            </a:r>
          </a:p>
          <a:p>
            <a:pPr eaLnBrk="1" hangingPunct="1"/>
            <a:r>
              <a:rPr lang="en-CA" sz="2800" smtClean="0"/>
              <a:t>Apa bedanya?</a:t>
            </a:r>
          </a:p>
          <a:p>
            <a:pPr eaLnBrk="1" hangingPunct="1"/>
            <a:r>
              <a:rPr lang="en-CA" sz="2800" smtClean="0"/>
              <a:t>Klasifikasi apa yang digunakan dalam Aklitab?</a:t>
            </a:r>
          </a:p>
          <a:p>
            <a:pPr eaLnBrk="1" hangingPunct="1"/>
            <a:r>
              <a:rPr lang="en-CA" sz="2800" smtClean="0"/>
              <a:t>Apakah berpengaruh klasifikasi mana yang Anda gunakan?</a:t>
            </a:r>
          </a:p>
          <a:p>
            <a:pPr eaLnBrk="1" hangingPunct="1"/>
            <a:r>
              <a:rPr lang="en-CA" sz="2800" smtClean="0"/>
              <a:t>Klasifikasi mana yang paling nyaman Anda gunakan?</a:t>
            </a: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ctrTitle"/>
          </p:nvPr>
        </p:nvSpPr>
        <p:spPr/>
        <p:txBody>
          <a:bodyPr/>
          <a:lstStyle/>
          <a:p>
            <a:pPr eaLnBrk="1" hangingPunct="1"/>
            <a:r>
              <a:rPr lang="en-CA" smtClean="0"/>
              <a:t>Pencipta vs. Ciptaan</a:t>
            </a:r>
          </a:p>
        </p:txBody>
      </p:sp>
      <p:sp>
        <p:nvSpPr>
          <p:cNvPr id="179203" name="Subtitle 4"/>
          <p:cNvSpPr>
            <a:spLocks noGrp="1"/>
          </p:cNvSpPr>
          <p:nvPr>
            <p:ph type="subTitle" idx="1"/>
          </p:nvPr>
        </p:nvSpPr>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pPr eaLnBrk="1" hangingPunct="1"/>
            <a:r>
              <a:rPr lang="en-CA" smtClean="0"/>
              <a:t>Apakah bedanya?</a:t>
            </a:r>
          </a:p>
        </p:txBody>
      </p:sp>
      <p:sp>
        <p:nvSpPr>
          <p:cNvPr id="180227" name="Rectangle 3"/>
          <p:cNvSpPr>
            <a:spLocks noGrp="1" noChangeArrowheads="1"/>
          </p:cNvSpPr>
          <p:nvPr>
            <p:ph type="body" sz="half" idx="1"/>
          </p:nvPr>
        </p:nvSpPr>
        <p:spPr/>
        <p:txBody>
          <a:bodyPr/>
          <a:lstStyle/>
          <a:p>
            <a:pPr eaLnBrk="1" hangingPunct="1"/>
            <a:r>
              <a:rPr lang="en-CA" smtClean="0"/>
              <a:t>Pencipta memiliki prioritas atas ciptaan</a:t>
            </a:r>
          </a:p>
          <a:p>
            <a:pPr eaLnBrk="1" hangingPunct="1"/>
            <a:r>
              <a:rPr lang="en-CA" smtClean="0"/>
              <a:t>Ciptaan tergantung pada Pencipta</a:t>
            </a:r>
          </a:p>
          <a:p>
            <a:pPr eaLnBrk="1" hangingPunct="1"/>
            <a:r>
              <a:rPr lang="en-CA" smtClean="0"/>
              <a:t>Pencipta/ciptaan – klasifikasi Alkitab</a:t>
            </a:r>
          </a:p>
        </p:txBody>
      </p:sp>
      <p:sp>
        <p:nvSpPr>
          <p:cNvPr id="180228" name="Rectangle 4"/>
          <p:cNvSpPr>
            <a:spLocks noGrp="1" noChangeArrowheads="1"/>
          </p:cNvSpPr>
          <p:nvPr>
            <p:ph type="body" sz="half" idx="2"/>
          </p:nvPr>
        </p:nvSpPr>
        <p:spPr/>
        <p:txBody>
          <a:bodyPr/>
          <a:lstStyle/>
          <a:p>
            <a:pPr eaLnBrk="1" hangingPunct="1"/>
            <a:r>
              <a:rPr lang="en-CA" smtClean="0"/>
              <a:t>Supranatural tidak berhubungan dengan natural</a:t>
            </a:r>
          </a:p>
          <a:p>
            <a:pPr eaLnBrk="1" hangingPunct="1"/>
            <a:r>
              <a:rPr lang="en-CA" smtClean="0"/>
              <a:t>Natural tergantung pada supranatural</a:t>
            </a:r>
          </a:p>
          <a:p>
            <a:pPr eaLnBrk="1" hangingPunct="1"/>
            <a:r>
              <a:rPr lang="en-CA" smtClean="0"/>
              <a:t>Supranatural/ natural – klasifikasi modern</a:t>
            </a:r>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4"/>
          <p:cNvSpPr>
            <a:spLocks noGrp="1" noChangeArrowheads="1"/>
          </p:cNvSpPr>
          <p:nvPr>
            <p:ph type="title"/>
          </p:nvPr>
        </p:nvSpPr>
        <p:spPr/>
        <p:txBody>
          <a:bodyPr/>
          <a:lstStyle/>
          <a:p>
            <a:pPr eaLnBrk="1" hangingPunct="1"/>
            <a:r>
              <a:rPr lang="en-CA" smtClean="0"/>
              <a:t>Supranatural vs. Natural</a:t>
            </a:r>
          </a:p>
        </p:txBody>
      </p:sp>
      <p:sp>
        <p:nvSpPr>
          <p:cNvPr id="181251" name="Rectangle 5"/>
          <p:cNvSpPr>
            <a:spLocks noGrp="1" noChangeArrowheads="1"/>
          </p:cNvSpPr>
          <p:nvPr>
            <p:ph type="body" sz="half" idx="1"/>
          </p:nvPr>
        </p:nvSpPr>
        <p:spPr/>
        <p:txBody>
          <a:bodyPr/>
          <a:lstStyle/>
          <a:p>
            <a:pPr eaLnBrk="1" hangingPunct="1"/>
            <a:r>
              <a:rPr lang="en-CA" smtClean="0"/>
              <a:t>Allah</a:t>
            </a:r>
          </a:p>
          <a:p>
            <a:pPr eaLnBrk="1" hangingPunct="1"/>
            <a:r>
              <a:rPr lang="en-CA" smtClean="0"/>
              <a:t>Malaikat</a:t>
            </a:r>
          </a:p>
          <a:p>
            <a:pPr eaLnBrk="1" hangingPunct="1"/>
            <a:r>
              <a:rPr lang="en-CA" smtClean="0"/>
              <a:t>Iblis</a:t>
            </a:r>
          </a:p>
        </p:txBody>
      </p:sp>
      <p:sp>
        <p:nvSpPr>
          <p:cNvPr id="181252" name="Rectangle 6"/>
          <p:cNvSpPr>
            <a:spLocks noGrp="1" noChangeArrowheads="1"/>
          </p:cNvSpPr>
          <p:nvPr>
            <p:ph type="body" sz="half" idx="2"/>
          </p:nvPr>
        </p:nvSpPr>
        <p:spPr/>
        <p:txBody>
          <a:bodyPr/>
          <a:lstStyle/>
          <a:p>
            <a:pPr eaLnBrk="1" hangingPunct="1"/>
            <a:r>
              <a:rPr lang="en-CA" smtClean="0"/>
              <a:t>Obyek fisik tidak hidup</a:t>
            </a:r>
          </a:p>
          <a:p>
            <a:pPr eaLnBrk="1" hangingPunct="1"/>
            <a:r>
              <a:rPr lang="en-CA" smtClean="0"/>
              <a:t>Makhluk hidup fisik</a:t>
            </a:r>
          </a:p>
          <a:p>
            <a:pPr eaLnBrk="1" hangingPunct="1"/>
            <a:r>
              <a:rPr lang="en-CA" smtClean="0"/>
              <a:t>Manusia</a:t>
            </a:r>
          </a:p>
          <a:p>
            <a:pPr eaLnBrk="1" hangingPunct="1"/>
            <a:r>
              <a:rPr lang="en-CA" smtClean="0"/>
              <a:t>Diri sendiri</a:t>
            </a: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4"/>
          <p:cNvSpPr>
            <a:spLocks noGrp="1" noChangeArrowheads="1"/>
          </p:cNvSpPr>
          <p:nvPr>
            <p:ph type="title"/>
          </p:nvPr>
        </p:nvSpPr>
        <p:spPr/>
        <p:txBody>
          <a:bodyPr/>
          <a:lstStyle/>
          <a:p>
            <a:pPr eaLnBrk="1" hangingPunct="1"/>
            <a:r>
              <a:rPr lang="en-CA" smtClean="0"/>
              <a:t>Pencipta vs. Ciptaan</a:t>
            </a:r>
          </a:p>
        </p:txBody>
      </p:sp>
      <p:sp>
        <p:nvSpPr>
          <p:cNvPr id="182275" name="Rectangle 5"/>
          <p:cNvSpPr>
            <a:spLocks noGrp="1" noChangeArrowheads="1"/>
          </p:cNvSpPr>
          <p:nvPr>
            <p:ph type="body" sz="half" idx="1"/>
          </p:nvPr>
        </p:nvSpPr>
        <p:spPr/>
        <p:txBody>
          <a:bodyPr/>
          <a:lstStyle/>
          <a:p>
            <a:pPr eaLnBrk="1" hangingPunct="1">
              <a:lnSpc>
                <a:spcPct val="90000"/>
              </a:lnSpc>
            </a:pPr>
            <a:r>
              <a:rPr lang="en-CA" smtClean="0"/>
              <a:t>Allah</a:t>
            </a:r>
          </a:p>
        </p:txBody>
      </p:sp>
      <p:sp>
        <p:nvSpPr>
          <p:cNvPr id="182276" name="Rectangle 6"/>
          <p:cNvSpPr>
            <a:spLocks noGrp="1" noChangeArrowheads="1"/>
          </p:cNvSpPr>
          <p:nvPr>
            <p:ph type="body" sz="half" idx="2"/>
          </p:nvPr>
        </p:nvSpPr>
        <p:spPr/>
        <p:txBody>
          <a:bodyPr/>
          <a:lstStyle/>
          <a:p>
            <a:pPr eaLnBrk="1" hangingPunct="1">
              <a:lnSpc>
                <a:spcPct val="90000"/>
              </a:lnSpc>
            </a:pPr>
            <a:r>
              <a:rPr lang="en-CA" smtClean="0"/>
              <a:t>Obyek fisik tidak hidup</a:t>
            </a:r>
          </a:p>
          <a:p>
            <a:pPr eaLnBrk="1" hangingPunct="1">
              <a:lnSpc>
                <a:spcPct val="90000"/>
              </a:lnSpc>
            </a:pPr>
            <a:r>
              <a:rPr lang="en-CA" smtClean="0"/>
              <a:t>Makhluk hidup fisik</a:t>
            </a:r>
          </a:p>
          <a:p>
            <a:pPr lvl="1" eaLnBrk="1" hangingPunct="1">
              <a:lnSpc>
                <a:spcPct val="90000"/>
              </a:lnSpc>
            </a:pPr>
            <a:r>
              <a:rPr lang="en-CA" smtClean="0"/>
              <a:t>Tanaman</a:t>
            </a:r>
          </a:p>
          <a:p>
            <a:pPr lvl="1" eaLnBrk="1" hangingPunct="1">
              <a:lnSpc>
                <a:spcPct val="90000"/>
              </a:lnSpc>
            </a:pPr>
            <a:r>
              <a:rPr lang="en-CA" smtClean="0"/>
              <a:t>Binatang</a:t>
            </a:r>
          </a:p>
          <a:p>
            <a:pPr eaLnBrk="1" hangingPunct="1">
              <a:lnSpc>
                <a:spcPct val="90000"/>
              </a:lnSpc>
            </a:pPr>
            <a:r>
              <a:rPr lang="en-CA" smtClean="0"/>
              <a:t>Manusia</a:t>
            </a:r>
          </a:p>
          <a:p>
            <a:pPr eaLnBrk="1" hangingPunct="1">
              <a:lnSpc>
                <a:spcPct val="90000"/>
              </a:lnSpc>
            </a:pPr>
            <a:r>
              <a:rPr lang="en-CA" smtClean="0"/>
              <a:t>Diri Sendiri</a:t>
            </a:r>
          </a:p>
          <a:p>
            <a:pPr eaLnBrk="1" hangingPunct="1">
              <a:lnSpc>
                <a:spcPct val="90000"/>
              </a:lnSpc>
            </a:pPr>
            <a:r>
              <a:rPr lang="en-CA" smtClean="0"/>
              <a:t>Makhluk Spiritual </a:t>
            </a:r>
          </a:p>
          <a:p>
            <a:pPr lvl="1" eaLnBrk="1" hangingPunct="1">
              <a:lnSpc>
                <a:spcPct val="90000"/>
              </a:lnSpc>
            </a:pPr>
            <a:r>
              <a:rPr lang="en-CA" smtClean="0"/>
              <a:t>Malaikat</a:t>
            </a:r>
          </a:p>
          <a:p>
            <a:pPr lvl="1" eaLnBrk="1" hangingPunct="1">
              <a:lnSpc>
                <a:spcPct val="90000"/>
              </a:lnSpc>
            </a:pPr>
            <a:r>
              <a:rPr lang="en-CA" smtClean="0"/>
              <a:t>Iblis</a:t>
            </a: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pPr eaLnBrk="1" hangingPunct="1"/>
            <a:r>
              <a:rPr lang="en-US" smtClean="0"/>
              <a:t>Integrasi Mata Pelajaran</a:t>
            </a:r>
          </a:p>
        </p:txBody>
      </p:sp>
      <p:sp>
        <p:nvSpPr>
          <p:cNvPr id="8195" name="Rectangle 3"/>
          <p:cNvSpPr>
            <a:spLocks noGrp="1" noChangeArrowheads="1"/>
          </p:cNvSpPr>
          <p:nvPr>
            <p:ph type="body" idx="1"/>
          </p:nvPr>
        </p:nvSpPr>
        <p:spPr/>
        <p:txBody>
          <a:bodyPr/>
          <a:lstStyle/>
          <a:p>
            <a:pPr eaLnBrk="1" hangingPunct="1"/>
            <a:r>
              <a:rPr lang="en-US" smtClean="0"/>
              <a:t>Karena Allah menciptakan dunia ini sebagai keseluruhan yang terintegrasi dan interaktif</a:t>
            </a:r>
          </a:p>
          <a:p>
            <a:pPr eaLnBrk="1" hangingPunct="1"/>
            <a:r>
              <a:rPr lang="en-US" smtClean="0"/>
              <a:t>Karena batasan kaku di antara mata pelajaran menyembunyikan keterlibatan Allah dalam segala hal</a:t>
            </a:r>
          </a:p>
          <a:p>
            <a:pPr eaLnBrk="1" hangingPunct="1"/>
            <a:r>
              <a:rPr lang="en-US" smtClean="0"/>
              <a:t>Karena pendekatan terintegrasi lebih menyenangkan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a:xfrm>
            <a:off x="685800" y="876300"/>
            <a:ext cx="7772400" cy="609600"/>
          </a:xfrm>
        </p:spPr>
        <p:txBody>
          <a:bodyPr/>
          <a:lstStyle/>
          <a:p>
            <a:pPr eaLnBrk="1" hangingPunct="1"/>
            <a:r>
              <a:rPr lang="en-US" smtClean="0"/>
              <a:t>Chocolate cake</a:t>
            </a:r>
          </a:p>
        </p:txBody>
      </p:sp>
      <p:pic>
        <p:nvPicPr>
          <p:cNvPr id="248835" name="Picture 3" descr="ph02785j"/>
          <p:cNvPicPr>
            <a:picLocks noChangeAspect="1" noChangeArrowheads="1"/>
          </p:cNvPicPr>
          <p:nvPr/>
        </p:nvPicPr>
        <p:blipFill>
          <a:blip r:embed="rId2"/>
          <a:srcRect/>
          <a:stretch>
            <a:fillRect/>
          </a:stretch>
        </p:blipFill>
        <p:spPr bwMode="auto">
          <a:xfrm>
            <a:off x="0" y="-109538"/>
            <a:ext cx="9144000" cy="707707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lstStyle/>
          <a:p>
            <a:pPr eaLnBrk="1" hangingPunct="1"/>
            <a:r>
              <a:rPr lang="en-US" sz="4000" smtClean="0"/>
              <a:t>Bahan-bahan atau benda yang sebenarnya</a:t>
            </a:r>
          </a:p>
        </p:txBody>
      </p:sp>
      <p:pic>
        <p:nvPicPr>
          <p:cNvPr id="185347" name="Picture 3" descr="fd00502_"/>
          <p:cNvPicPr>
            <a:picLocks noChangeAspect="1" noChangeArrowheads="1"/>
          </p:cNvPicPr>
          <p:nvPr/>
        </p:nvPicPr>
        <p:blipFill>
          <a:blip r:embed="rId3"/>
          <a:srcRect/>
          <a:stretch>
            <a:fillRect/>
          </a:stretch>
        </p:blipFill>
        <p:spPr bwMode="auto">
          <a:xfrm>
            <a:off x="1357313" y="2071688"/>
            <a:ext cx="896937" cy="2020887"/>
          </a:xfrm>
          <a:prstGeom prst="rect">
            <a:avLst/>
          </a:prstGeom>
          <a:noFill/>
          <a:ln w="9525">
            <a:noFill/>
            <a:miter lim="800000"/>
            <a:headEnd/>
            <a:tailEnd/>
          </a:ln>
        </p:spPr>
      </p:pic>
      <p:pic>
        <p:nvPicPr>
          <p:cNvPr id="185348" name="Picture 4" descr="fd01164_"/>
          <p:cNvPicPr>
            <a:picLocks noChangeAspect="1" noChangeArrowheads="1"/>
          </p:cNvPicPr>
          <p:nvPr/>
        </p:nvPicPr>
        <p:blipFill>
          <a:blip r:embed="rId4"/>
          <a:srcRect/>
          <a:stretch>
            <a:fillRect/>
          </a:stretch>
        </p:blipFill>
        <p:spPr bwMode="auto">
          <a:xfrm>
            <a:off x="4724400" y="2609850"/>
            <a:ext cx="3581400" cy="3406775"/>
          </a:xfrm>
          <a:prstGeom prst="rect">
            <a:avLst/>
          </a:prstGeom>
          <a:noFill/>
          <a:ln w="9525">
            <a:noFill/>
            <a:miter lim="800000"/>
            <a:headEnd/>
            <a:tailEnd/>
          </a:ln>
        </p:spPr>
      </p:pic>
      <p:pic>
        <p:nvPicPr>
          <p:cNvPr id="185349" name="Picture 5" descr="fd01162_"/>
          <p:cNvPicPr>
            <a:picLocks noChangeAspect="1" noChangeArrowheads="1"/>
          </p:cNvPicPr>
          <p:nvPr/>
        </p:nvPicPr>
        <p:blipFill>
          <a:blip r:embed="rId5"/>
          <a:srcRect/>
          <a:stretch>
            <a:fillRect/>
          </a:stretch>
        </p:blipFill>
        <p:spPr bwMode="auto">
          <a:xfrm>
            <a:off x="1071563" y="4572000"/>
            <a:ext cx="2971800" cy="1565275"/>
          </a:xfrm>
          <a:prstGeom prst="rect">
            <a:avLst/>
          </a:prstGeom>
          <a:noFill/>
          <a:ln w="9525">
            <a:noFill/>
            <a:miter lim="800000"/>
            <a:headEnd/>
            <a:tailEnd/>
          </a:ln>
        </p:spPr>
      </p:pic>
      <p:pic>
        <p:nvPicPr>
          <p:cNvPr id="185350" name="Picture 6" descr="EGG"/>
          <p:cNvPicPr>
            <a:picLocks noChangeAspect="1" noChangeArrowheads="1"/>
          </p:cNvPicPr>
          <p:nvPr/>
        </p:nvPicPr>
        <p:blipFill>
          <a:blip r:embed="rId6"/>
          <a:srcRect/>
          <a:stretch>
            <a:fillRect/>
          </a:stretch>
        </p:blipFill>
        <p:spPr bwMode="auto">
          <a:xfrm>
            <a:off x="3124200" y="2336800"/>
            <a:ext cx="1641475" cy="13684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3">
            <a:clrChange>
              <a:clrFrom>
                <a:srgbClr val="000000"/>
              </a:clrFrom>
              <a:clrTo>
                <a:srgbClr val="000000">
                  <a:alpha val="0"/>
                </a:srgbClr>
              </a:clrTo>
            </a:clrChange>
          </a:blip>
          <a:srcRect/>
          <a:stretch>
            <a:fillRect/>
          </a:stretch>
        </p:blipFill>
        <p:spPr bwMode="auto">
          <a:xfrm>
            <a:off x="755650" y="260350"/>
            <a:ext cx="5965825" cy="61928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p:nvPr>
        </p:nvSpPr>
        <p:spPr/>
        <p:txBody>
          <a:bodyPr/>
          <a:lstStyle/>
          <a:p>
            <a:pPr eaLnBrk="1" hangingPunct="1"/>
            <a:r>
              <a:rPr lang="en-CA" smtClean="0"/>
              <a:t>Contact information</a:t>
            </a:r>
          </a:p>
        </p:txBody>
      </p:sp>
      <p:sp>
        <p:nvSpPr>
          <p:cNvPr id="256003" name="Rectangle 3"/>
          <p:cNvSpPr>
            <a:spLocks noGrp="1" noChangeArrowheads="1"/>
          </p:cNvSpPr>
          <p:nvPr>
            <p:ph type="body" idx="1"/>
          </p:nvPr>
        </p:nvSpPr>
        <p:spPr>
          <a:xfrm>
            <a:off x="457200" y="1916113"/>
            <a:ext cx="7499350" cy="4608512"/>
          </a:xfrm>
        </p:spPr>
        <p:txBody>
          <a:bodyPr/>
          <a:lstStyle/>
          <a:p>
            <a:pPr eaLnBrk="1" hangingPunct="1">
              <a:lnSpc>
                <a:spcPct val="90000"/>
              </a:lnSpc>
              <a:buFontTx/>
              <a:buNone/>
            </a:pPr>
            <a:r>
              <a:rPr lang="en-CA" b="1" smtClean="0"/>
              <a:t>Harold Klassen</a:t>
            </a:r>
          </a:p>
          <a:p>
            <a:pPr eaLnBrk="1" hangingPunct="1">
              <a:lnSpc>
                <a:spcPct val="90000"/>
              </a:lnSpc>
              <a:buFontTx/>
              <a:buNone/>
            </a:pPr>
            <a:r>
              <a:rPr lang="en-CA" b="1" smtClean="0"/>
              <a:t>Im K</a:t>
            </a:r>
            <a:r>
              <a:rPr lang="de-DE" b="1" smtClean="0"/>
              <a:t>äppele 8</a:t>
            </a:r>
          </a:p>
          <a:p>
            <a:pPr eaLnBrk="1" hangingPunct="1">
              <a:lnSpc>
                <a:spcPct val="90000"/>
              </a:lnSpc>
              <a:buFontTx/>
              <a:buNone/>
            </a:pPr>
            <a:r>
              <a:rPr lang="de-DE" b="1" smtClean="0"/>
              <a:t>79400 Kandern</a:t>
            </a:r>
          </a:p>
          <a:p>
            <a:pPr eaLnBrk="1" hangingPunct="1">
              <a:lnSpc>
                <a:spcPct val="90000"/>
              </a:lnSpc>
              <a:buFontTx/>
              <a:buNone/>
            </a:pPr>
            <a:r>
              <a:rPr lang="de-DE" b="1" smtClean="0"/>
              <a:t>German</a:t>
            </a:r>
            <a:r>
              <a:rPr lang="en-CA" b="1" smtClean="0"/>
              <a:t>y</a:t>
            </a:r>
          </a:p>
          <a:p>
            <a:pPr eaLnBrk="1" hangingPunct="1">
              <a:lnSpc>
                <a:spcPct val="90000"/>
              </a:lnSpc>
              <a:buFontTx/>
              <a:buNone/>
            </a:pPr>
            <a:endParaRPr lang="en-CA" b="1" smtClean="0"/>
          </a:p>
          <a:p>
            <a:pPr eaLnBrk="1" hangingPunct="1">
              <a:lnSpc>
                <a:spcPct val="90000"/>
              </a:lnSpc>
              <a:buFontTx/>
              <a:buNone/>
            </a:pPr>
            <a:r>
              <a:rPr lang="en-CA" b="1" smtClean="0">
                <a:solidFill>
                  <a:schemeClr val="accent1"/>
                </a:solidFill>
              </a:rPr>
              <a:t>hklassen@janzteam.com</a:t>
            </a:r>
          </a:p>
          <a:p>
            <a:pPr eaLnBrk="1" hangingPunct="1">
              <a:lnSpc>
                <a:spcPct val="90000"/>
              </a:lnSpc>
              <a:buFontTx/>
              <a:buNone/>
            </a:pPr>
            <a:r>
              <a:rPr lang="en-CA" b="1" smtClean="0">
                <a:solidFill>
                  <a:schemeClr val="accent1"/>
                </a:solidFill>
              </a:rPr>
              <a:t>www.transformingteachers.org</a:t>
            </a:r>
          </a:p>
          <a:p>
            <a:pPr eaLnBrk="1" hangingPunct="1">
              <a:lnSpc>
                <a:spcPct val="90000"/>
              </a:lnSpc>
              <a:buFontTx/>
              <a:buNone/>
            </a:pPr>
            <a:r>
              <a:rPr lang="en-CA" b="1" smtClean="0"/>
              <a:t>+49 (7626) 916077</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tricycle"/>
          <p:cNvPicPr>
            <a:picLocks noChangeAspect="1" noChangeArrowheads="1"/>
          </p:cNvPicPr>
          <p:nvPr/>
        </p:nvPicPr>
        <p:blipFill>
          <a:blip r:embed="rId3"/>
          <a:srcRect/>
          <a:stretch>
            <a:fillRect/>
          </a:stretch>
        </p:blipFill>
        <p:spPr bwMode="auto">
          <a:xfrm>
            <a:off x="-120650" y="-22225"/>
            <a:ext cx="9445625" cy="6688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endParaRPr lang="en-US" smtClean="0"/>
          </a:p>
        </p:txBody>
      </p:sp>
      <p:sp>
        <p:nvSpPr>
          <p:cNvPr id="37891" name="Rectangle 3"/>
          <p:cNvSpPr>
            <a:spLocks noGrp="1" noChangeArrowheads="1"/>
          </p:cNvSpPr>
          <p:nvPr>
            <p:ph type="body" idx="1"/>
          </p:nvPr>
        </p:nvSpPr>
        <p:spPr/>
        <p:txBody>
          <a:bodyPr/>
          <a:lstStyle/>
          <a:p>
            <a:pPr eaLnBrk="1" hangingPunct="1"/>
            <a:endParaRPr lang="en-US" smtClean="0"/>
          </a:p>
        </p:txBody>
      </p:sp>
      <p:pic>
        <p:nvPicPr>
          <p:cNvPr id="37892" name="Picture 4" descr="Chengdu - street market"/>
          <p:cNvPicPr>
            <a:picLocks noChangeAspect="1" noChangeArrowheads="1"/>
          </p:cNvPicPr>
          <p:nvPr/>
        </p:nvPicPr>
        <p:blipFill>
          <a:blip r:embed="rId3" cstate="screen"/>
          <a:srcRect/>
          <a:stretch>
            <a:fillRect/>
          </a:stretch>
        </p:blipFill>
        <p:spPr bwMode="auto">
          <a:xfrm>
            <a:off x="0" y="0"/>
            <a:ext cx="9288463" cy="6886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endParaRPr lang="en-US" smtClean="0"/>
          </a:p>
        </p:txBody>
      </p:sp>
      <p:sp>
        <p:nvSpPr>
          <p:cNvPr id="38915" name="Rectangle 3"/>
          <p:cNvSpPr>
            <a:spLocks noGrp="1" noChangeArrowheads="1"/>
          </p:cNvSpPr>
          <p:nvPr>
            <p:ph type="body" idx="1"/>
          </p:nvPr>
        </p:nvSpPr>
        <p:spPr/>
        <p:txBody>
          <a:bodyPr/>
          <a:lstStyle/>
          <a:p>
            <a:pPr eaLnBrk="1" hangingPunct="1"/>
            <a:endParaRPr lang="en-US" smtClean="0"/>
          </a:p>
        </p:txBody>
      </p:sp>
      <p:pic>
        <p:nvPicPr>
          <p:cNvPr id="38916" name="Picture 4" descr="Shenyang - shoe sale &amp; bikes 4"/>
          <p:cNvPicPr>
            <a:picLocks noChangeAspect="1" noChangeArrowheads="1"/>
          </p:cNvPicPr>
          <p:nvPr/>
        </p:nvPicPr>
        <p:blipFill>
          <a:blip r:embed="rId3" cstate="screen"/>
          <a:srcRect/>
          <a:stretch>
            <a:fillRect/>
          </a:stretch>
        </p:blipFill>
        <p:spPr bwMode="auto">
          <a:xfrm>
            <a:off x="-47625" y="-7938"/>
            <a:ext cx="9191625" cy="68961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Road"/>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0" y="1484313"/>
            <a:ext cx="9144000" cy="3451225"/>
          </a:xfrm>
          <a:prstGeom prst="rect">
            <a:avLst/>
          </a:prstGeom>
          <a:noFill/>
          <a:ln w="9525">
            <a:noFill/>
            <a:miter lim="800000"/>
            <a:headEnd/>
            <a:tailEnd/>
          </a:ln>
        </p:spPr>
      </p:pic>
      <p:sp>
        <p:nvSpPr>
          <p:cNvPr id="11267" name="Rectangle 3"/>
          <p:cNvSpPr>
            <a:spLocks noGrp="1" noChangeArrowheads="1"/>
          </p:cNvSpPr>
          <p:nvPr>
            <p:ph type="ctrTitle"/>
          </p:nvPr>
        </p:nvSpPr>
        <p:spPr>
          <a:xfrm>
            <a:off x="685800" y="4508500"/>
            <a:ext cx="7847013" cy="2019300"/>
          </a:xfrm>
        </p:spPr>
        <p:txBody>
          <a:bodyPr/>
          <a:lstStyle/>
          <a:p>
            <a:pPr eaLnBrk="1" hangingPunct="1"/>
            <a:r>
              <a:rPr lang="en-US" sz="4000" smtClean="0"/>
              <a:t>Dari seorang Kristen yang mengajar menjadi seorang guru Kristen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Shenyang - bike cart - meat"/>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a:srcRect/>
          <a:stretch>
            <a:fillRect/>
          </a:stretch>
        </p:blipFill>
        <p:spPr bwMode="auto">
          <a:xfrm>
            <a:off x="500063" y="714375"/>
            <a:ext cx="6430962" cy="5800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a:srcRect/>
          <a:stretch>
            <a:fillRect/>
          </a:stretch>
        </p:blipFill>
        <p:spPr bwMode="auto">
          <a:xfrm>
            <a:off x="160338" y="1343025"/>
            <a:ext cx="8785225" cy="5102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a:srcRect/>
          <a:stretch>
            <a:fillRect/>
          </a:stretch>
        </p:blipFill>
        <p:spPr bwMode="auto">
          <a:xfrm>
            <a:off x="214313" y="1214438"/>
            <a:ext cx="8718550" cy="4999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reeform 2"/>
          <p:cNvSpPr>
            <a:spLocks/>
          </p:cNvSpPr>
          <p:nvPr/>
        </p:nvSpPr>
        <p:spPr bwMode="auto">
          <a:xfrm>
            <a:off x="4641850" y="2438400"/>
            <a:ext cx="2320925" cy="3124200"/>
          </a:xfrm>
          <a:custGeom>
            <a:avLst/>
            <a:gdLst>
              <a:gd name="T0" fmla="*/ 0 w 1584"/>
              <a:gd name="T1" fmla="*/ 2147483647 h 1968"/>
              <a:gd name="T2" fmla="*/ 0 w 1584"/>
              <a:gd name="T3" fmla="*/ 0 h 1968"/>
              <a:gd name="T4" fmla="*/ 2147483647 w 1584"/>
              <a:gd name="T5" fmla="*/ 2147483647 h 1968"/>
              <a:gd name="T6" fmla="*/ 2147483647 w 1584"/>
              <a:gd name="T7" fmla="*/ 2147483647 h 1968"/>
              <a:gd name="T8" fmla="*/ 0 w 1584"/>
              <a:gd name="T9" fmla="*/ 2147483647 h 1968"/>
              <a:gd name="T10" fmla="*/ 0 60000 65536"/>
              <a:gd name="T11" fmla="*/ 0 60000 65536"/>
              <a:gd name="T12" fmla="*/ 0 60000 65536"/>
              <a:gd name="T13" fmla="*/ 0 60000 65536"/>
              <a:gd name="T14" fmla="*/ 0 60000 65536"/>
              <a:gd name="T15" fmla="*/ 0 w 1584"/>
              <a:gd name="T16" fmla="*/ 0 h 1968"/>
              <a:gd name="T17" fmla="*/ 1584 w 1584"/>
              <a:gd name="T18" fmla="*/ 1968 h 1968"/>
            </a:gdLst>
            <a:ahLst/>
            <a:cxnLst>
              <a:cxn ang="T10">
                <a:pos x="T0" y="T1"/>
              </a:cxn>
              <a:cxn ang="T11">
                <a:pos x="T2" y="T3"/>
              </a:cxn>
              <a:cxn ang="T12">
                <a:pos x="T4" y="T5"/>
              </a:cxn>
              <a:cxn ang="T13">
                <a:pos x="T6" y="T7"/>
              </a:cxn>
              <a:cxn ang="T14">
                <a:pos x="T8" y="T9"/>
              </a:cxn>
            </a:cxnLst>
            <a:rect l="T15" t="T16" r="T17" b="T18"/>
            <a:pathLst>
              <a:path w="1584" h="1968">
                <a:moveTo>
                  <a:pt x="0" y="1536"/>
                </a:moveTo>
                <a:lnTo>
                  <a:pt x="0" y="0"/>
                </a:lnTo>
                <a:lnTo>
                  <a:pt x="1584" y="144"/>
                </a:lnTo>
                <a:lnTo>
                  <a:pt x="1584" y="1968"/>
                </a:lnTo>
                <a:lnTo>
                  <a:pt x="0" y="1536"/>
                </a:lnTo>
                <a:close/>
              </a:path>
            </a:pathLst>
          </a:custGeom>
          <a:solidFill>
            <a:schemeClr val="accent1">
              <a:alpha val="43137"/>
            </a:schemeClr>
          </a:solidFill>
          <a:ln w="9525">
            <a:noFill/>
            <a:round/>
            <a:headEnd/>
            <a:tailEnd/>
          </a:ln>
        </p:spPr>
        <p:txBody>
          <a:bodyPr wrap="none" anchor="ctr"/>
          <a:lstStyle/>
          <a:p>
            <a:endParaRPr lang="en-US"/>
          </a:p>
        </p:txBody>
      </p:sp>
      <p:sp>
        <p:nvSpPr>
          <p:cNvPr id="45059" name="Rectangle 2"/>
          <p:cNvSpPr>
            <a:spLocks noGrp="1" noChangeArrowheads="1"/>
          </p:cNvSpPr>
          <p:nvPr>
            <p:ph type="title" idx="4294967295"/>
          </p:nvPr>
        </p:nvSpPr>
        <p:spPr/>
        <p:txBody>
          <a:bodyPr/>
          <a:lstStyle/>
          <a:p>
            <a:pPr eaLnBrk="1" hangingPunct="1"/>
            <a:r>
              <a:rPr lang="en-CA" sz="4000" smtClean="0"/>
              <a:t>3 Dimensi Pembelajaran</a:t>
            </a:r>
          </a:p>
        </p:txBody>
      </p:sp>
      <p:sp>
        <p:nvSpPr>
          <p:cNvPr id="566279" name="Rectangle 7"/>
          <p:cNvSpPr>
            <a:spLocks noChangeArrowheads="1"/>
          </p:cNvSpPr>
          <p:nvPr/>
        </p:nvSpPr>
        <p:spPr bwMode="auto">
          <a:xfrm>
            <a:off x="571500" y="1857375"/>
            <a:ext cx="3808413" cy="820738"/>
          </a:xfrm>
          <a:prstGeom prst="rect">
            <a:avLst/>
          </a:prstGeom>
          <a:noFill/>
          <a:ln w="9525">
            <a:noFill/>
            <a:miter lim="800000"/>
            <a:headEnd/>
            <a:tailEnd/>
          </a:ln>
        </p:spPr>
        <p:txBody>
          <a:bodyPr/>
          <a:lstStyle/>
          <a:p>
            <a:pPr marL="609600" indent="-609600">
              <a:spcBef>
                <a:spcPct val="20000"/>
              </a:spcBef>
            </a:pPr>
            <a:r>
              <a:rPr lang="en-CA" sz="3200" b="1">
                <a:latin typeface="Verdana" pitchFamily="34" charset="0"/>
              </a:rPr>
              <a:t>Pengetahuan</a:t>
            </a:r>
            <a:endParaRPr lang="en-CA" sz="2000" b="1">
              <a:latin typeface="Verdana" pitchFamily="34" charset="0"/>
            </a:endParaRPr>
          </a:p>
        </p:txBody>
      </p:sp>
      <p:sp>
        <p:nvSpPr>
          <p:cNvPr id="566280" name="Rectangle 8"/>
          <p:cNvSpPr>
            <a:spLocks noChangeArrowheads="1"/>
          </p:cNvSpPr>
          <p:nvPr/>
        </p:nvSpPr>
        <p:spPr bwMode="auto">
          <a:xfrm>
            <a:off x="5486400" y="4648200"/>
            <a:ext cx="3657600" cy="576263"/>
          </a:xfrm>
          <a:prstGeom prst="rect">
            <a:avLst/>
          </a:prstGeom>
          <a:noFill/>
          <a:ln w="9525">
            <a:noFill/>
            <a:miter lim="800000"/>
            <a:headEnd/>
            <a:tailEnd/>
          </a:ln>
        </p:spPr>
        <p:txBody>
          <a:bodyPr/>
          <a:lstStyle/>
          <a:p>
            <a:pPr marL="609600" indent="-609600">
              <a:spcBef>
                <a:spcPct val="20000"/>
              </a:spcBef>
            </a:pPr>
            <a:r>
              <a:rPr lang="en-CA" sz="3200" b="1">
                <a:latin typeface="Verdana" pitchFamily="34" charset="0"/>
              </a:rPr>
              <a:t>Pemahaman</a:t>
            </a:r>
            <a:endParaRPr lang="en-CA" sz="2000" b="1">
              <a:latin typeface="Verdana" pitchFamily="34" charset="0"/>
            </a:endParaRPr>
          </a:p>
        </p:txBody>
      </p:sp>
      <p:cxnSp>
        <p:nvCxnSpPr>
          <p:cNvPr id="45062" name="AutoShape 6"/>
          <p:cNvCxnSpPr>
            <a:cxnSpLocks noChangeShapeType="1"/>
            <a:stCxn id="45069" idx="1"/>
            <a:endCxn id="45069" idx="1"/>
          </p:cNvCxnSpPr>
          <p:nvPr/>
        </p:nvCxnSpPr>
        <p:spPr bwMode="auto">
          <a:xfrm>
            <a:off x="2462213" y="5735638"/>
            <a:ext cx="0" cy="0"/>
          </a:xfrm>
          <a:prstGeom prst="straightConnector1">
            <a:avLst/>
          </a:prstGeom>
          <a:noFill/>
          <a:ln w="9525">
            <a:solidFill>
              <a:schemeClr val="tx1"/>
            </a:solidFill>
            <a:round/>
            <a:headEnd/>
            <a:tailEnd/>
          </a:ln>
        </p:spPr>
      </p:cxnSp>
      <p:grpSp>
        <p:nvGrpSpPr>
          <p:cNvPr id="45063" name="Group 7"/>
          <p:cNvGrpSpPr>
            <a:grpSpLocks/>
          </p:cNvGrpSpPr>
          <p:nvPr/>
        </p:nvGrpSpPr>
        <p:grpSpPr bwMode="auto">
          <a:xfrm>
            <a:off x="2462213" y="1447800"/>
            <a:ext cx="4968875" cy="4392613"/>
            <a:chOff x="2039" y="1071"/>
            <a:chExt cx="3391" cy="2767"/>
          </a:xfrm>
        </p:grpSpPr>
        <p:sp>
          <p:nvSpPr>
            <p:cNvPr id="45067" name="Line 6"/>
            <p:cNvSpPr>
              <a:spLocks noChangeShapeType="1"/>
            </p:cNvSpPr>
            <p:nvPr/>
          </p:nvSpPr>
          <p:spPr bwMode="auto">
            <a:xfrm>
              <a:off x="3465" y="3294"/>
              <a:ext cx="1965" cy="544"/>
            </a:xfrm>
            <a:prstGeom prst="line">
              <a:avLst/>
            </a:prstGeom>
            <a:noFill/>
            <a:ln w="76200">
              <a:solidFill>
                <a:schemeClr val="tx1"/>
              </a:solidFill>
              <a:round/>
              <a:headEnd/>
              <a:tailEnd type="triangle" w="med" len="med"/>
            </a:ln>
          </p:spPr>
          <p:txBody>
            <a:bodyPr/>
            <a:lstStyle/>
            <a:p>
              <a:endParaRPr lang="en-US"/>
            </a:p>
          </p:txBody>
        </p:sp>
        <p:sp>
          <p:nvSpPr>
            <p:cNvPr id="45068" name="Line 4"/>
            <p:cNvSpPr>
              <a:spLocks noChangeShapeType="1"/>
            </p:cNvSpPr>
            <p:nvPr/>
          </p:nvSpPr>
          <p:spPr bwMode="auto">
            <a:xfrm flipV="1">
              <a:off x="3465" y="1071"/>
              <a:ext cx="0" cy="2223"/>
            </a:xfrm>
            <a:prstGeom prst="line">
              <a:avLst/>
            </a:prstGeom>
            <a:noFill/>
            <a:ln w="76200">
              <a:solidFill>
                <a:schemeClr val="tx1"/>
              </a:solidFill>
              <a:round/>
              <a:headEnd/>
              <a:tailEnd type="triangle" w="med" len="med"/>
            </a:ln>
          </p:spPr>
          <p:txBody>
            <a:bodyPr/>
            <a:lstStyle/>
            <a:p>
              <a:endParaRPr lang="en-US"/>
            </a:p>
          </p:txBody>
        </p:sp>
        <p:sp>
          <p:nvSpPr>
            <p:cNvPr id="45069" name="Line 5"/>
            <p:cNvSpPr>
              <a:spLocks noChangeShapeType="1"/>
            </p:cNvSpPr>
            <p:nvPr/>
          </p:nvSpPr>
          <p:spPr bwMode="auto">
            <a:xfrm flipH="1">
              <a:off x="2039" y="3294"/>
              <a:ext cx="1426" cy="454"/>
            </a:xfrm>
            <a:prstGeom prst="line">
              <a:avLst/>
            </a:prstGeom>
            <a:noFill/>
            <a:ln w="76200">
              <a:solidFill>
                <a:schemeClr val="tx1"/>
              </a:solidFill>
              <a:round/>
              <a:headEnd/>
              <a:tailEnd type="triangle" w="med" len="med"/>
            </a:ln>
          </p:spPr>
          <p:txBody>
            <a:bodyPr/>
            <a:lstStyle/>
            <a:p>
              <a:endParaRPr lang="en-US"/>
            </a:p>
          </p:txBody>
        </p:sp>
      </p:grpSp>
      <p:sp>
        <p:nvSpPr>
          <p:cNvPr id="45064" name="Freeform 11"/>
          <p:cNvSpPr>
            <a:spLocks/>
          </p:cNvSpPr>
          <p:nvPr/>
        </p:nvSpPr>
        <p:spPr bwMode="auto">
          <a:xfrm>
            <a:off x="3165475" y="5105400"/>
            <a:ext cx="3516313" cy="1600200"/>
          </a:xfrm>
          <a:custGeom>
            <a:avLst/>
            <a:gdLst>
              <a:gd name="T0" fmla="*/ 0 w 2400"/>
              <a:gd name="T1" fmla="*/ 2147483647 h 1008"/>
              <a:gd name="T2" fmla="*/ 2147483647 w 2400"/>
              <a:gd name="T3" fmla="*/ 0 h 1008"/>
              <a:gd name="T4" fmla="*/ 2147483647 w 2400"/>
              <a:gd name="T5" fmla="*/ 2147483647 h 1008"/>
              <a:gd name="T6" fmla="*/ 2147483647 w 2400"/>
              <a:gd name="T7" fmla="*/ 2147483647 h 1008"/>
              <a:gd name="T8" fmla="*/ 0 w 2400"/>
              <a:gd name="T9" fmla="*/ 2147483647 h 1008"/>
              <a:gd name="T10" fmla="*/ 0 60000 65536"/>
              <a:gd name="T11" fmla="*/ 0 60000 65536"/>
              <a:gd name="T12" fmla="*/ 0 60000 65536"/>
              <a:gd name="T13" fmla="*/ 0 60000 65536"/>
              <a:gd name="T14" fmla="*/ 0 60000 65536"/>
              <a:gd name="T15" fmla="*/ 0 w 2400"/>
              <a:gd name="T16" fmla="*/ 0 h 1008"/>
              <a:gd name="T17" fmla="*/ 2400 w 2400"/>
              <a:gd name="T18" fmla="*/ 1008 h 1008"/>
            </a:gdLst>
            <a:ahLst/>
            <a:cxnLst>
              <a:cxn ang="T10">
                <a:pos x="T0" y="T1"/>
              </a:cxn>
              <a:cxn ang="T11">
                <a:pos x="T2" y="T3"/>
              </a:cxn>
              <a:cxn ang="T12">
                <a:pos x="T4" y="T5"/>
              </a:cxn>
              <a:cxn ang="T13">
                <a:pos x="T6" y="T7"/>
              </a:cxn>
              <a:cxn ang="T14">
                <a:pos x="T8" y="T9"/>
              </a:cxn>
            </a:cxnLst>
            <a:rect l="T15" t="T16" r="T17" b="T18"/>
            <a:pathLst>
              <a:path w="2400" h="1008">
                <a:moveTo>
                  <a:pt x="0" y="336"/>
                </a:moveTo>
                <a:lnTo>
                  <a:pt x="960" y="0"/>
                </a:lnTo>
                <a:lnTo>
                  <a:pt x="2400" y="432"/>
                </a:lnTo>
                <a:lnTo>
                  <a:pt x="1344" y="1008"/>
                </a:lnTo>
                <a:lnTo>
                  <a:pt x="0" y="336"/>
                </a:lnTo>
                <a:close/>
              </a:path>
            </a:pathLst>
          </a:custGeom>
          <a:solidFill>
            <a:schemeClr val="accent1"/>
          </a:solidFill>
          <a:ln w="9525">
            <a:noFill/>
            <a:round/>
            <a:headEnd/>
            <a:tailEnd/>
          </a:ln>
        </p:spPr>
        <p:txBody>
          <a:bodyPr wrap="none" anchor="ctr"/>
          <a:lstStyle/>
          <a:p>
            <a:endParaRPr lang="en-US"/>
          </a:p>
        </p:txBody>
      </p:sp>
      <p:sp>
        <p:nvSpPr>
          <p:cNvPr id="45065" name="Freeform 12"/>
          <p:cNvSpPr>
            <a:spLocks/>
          </p:cNvSpPr>
          <p:nvPr/>
        </p:nvSpPr>
        <p:spPr bwMode="auto">
          <a:xfrm>
            <a:off x="3024188" y="2438400"/>
            <a:ext cx="1406525" cy="2895600"/>
          </a:xfrm>
          <a:custGeom>
            <a:avLst/>
            <a:gdLst>
              <a:gd name="T0" fmla="*/ 2147483647 w 960"/>
              <a:gd name="T1" fmla="*/ 2147483647 h 1824"/>
              <a:gd name="T2" fmla="*/ 0 w 960"/>
              <a:gd name="T3" fmla="*/ 2147483647 h 1824"/>
              <a:gd name="T4" fmla="*/ 0 w 960"/>
              <a:gd name="T5" fmla="*/ 2147483647 h 1824"/>
              <a:gd name="T6" fmla="*/ 2147483647 w 960"/>
              <a:gd name="T7" fmla="*/ 0 h 1824"/>
              <a:gd name="T8" fmla="*/ 2147483647 w 960"/>
              <a:gd name="T9" fmla="*/ 2147483647 h 1824"/>
              <a:gd name="T10" fmla="*/ 0 60000 65536"/>
              <a:gd name="T11" fmla="*/ 0 60000 65536"/>
              <a:gd name="T12" fmla="*/ 0 60000 65536"/>
              <a:gd name="T13" fmla="*/ 0 60000 65536"/>
              <a:gd name="T14" fmla="*/ 0 60000 65536"/>
              <a:gd name="T15" fmla="*/ 0 w 960"/>
              <a:gd name="T16" fmla="*/ 0 h 1824"/>
              <a:gd name="T17" fmla="*/ 960 w 960"/>
              <a:gd name="T18" fmla="*/ 1824 h 1824"/>
            </a:gdLst>
            <a:ahLst/>
            <a:cxnLst>
              <a:cxn ang="T10">
                <a:pos x="T0" y="T1"/>
              </a:cxn>
              <a:cxn ang="T11">
                <a:pos x="T2" y="T3"/>
              </a:cxn>
              <a:cxn ang="T12">
                <a:pos x="T4" y="T5"/>
              </a:cxn>
              <a:cxn ang="T13">
                <a:pos x="T6" y="T7"/>
              </a:cxn>
              <a:cxn ang="T14">
                <a:pos x="T8" y="T9"/>
              </a:cxn>
            </a:cxnLst>
            <a:rect l="T15" t="T16" r="T17" b="T18"/>
            <a:pathLst>
              <a:path w="960" h="1824">
                <a:moveTo>
                  <a:pt x="960" y="1536"/>
                </a:moveTo>
                <a:lnTo>
                  <a:pt x="0" y="1824"/>
                </a:lnTo>
                <a:lnTo>
                  <a:pt x="0" y="48"/>
                </a:lnTo>
                <a:lnTo>
                  <a:pt x="960" y="0"/>
                </a:lnTo>
                <a:lnTo>
                  <a:pt x="960" y="1536"/>
                </a:lnTo>
                <a:close/>
              </a:path>
            </a:pathLst>
          </a:custGeom>
          <a:solidFill>
            <a:schemeClr val="accent1">
              <a:alpha val="23137"/>
            </a:schemeClr>
          </a:solidFill>
          <a:ln w="9525">
            <a:noFill/>
            <a:round/>
            <a:headEnd/>
            <a:tailEnd/>
          </a:ln>
        </p:spPr>
        <p:txBody>
          <a:bodyPr wrap="none" anchor="ctr"/>
          <a:lstStyle/>
          <a:p>
            <a:endParaRPr lang="en-US"/>
          </a:p>
        </p:txBody>
      </p:sp>
      <p:sp>
        <p:nvSpPr>
          <p:cNvPr id="2" name="Rectangle 8"/>
          <p:cNvSpPr>
            <a:spLocks noChangeArrowheads="1"/>
          </p:cNvSpPr>
          <p:nvPr/>
        </p:nvSpPr>
        <p:spPr bwMode="auto">
          <a:xfrm>
            <a:off x="1357313" y="4724400"/>
            <a:ext cx="2230437" cy="576263"/>
          </a:xfrm>
          <a:prstGeom prst="rect">
            <a:avLst/>
          </a:prstGeom>
          <a:noFill/>
          <a:ln w="9525">
            <a:noFill/>
            <a:miter lim="800000"/>
            <a:headEnd/>
            <a:tailEnd/>
          </a:ln>
        </p:spPr>
        <p:txBody>
          <a:bodyPr/>
          <a:lstStyle/>
          <a:p>
            <a:pPr marL="609600" indent="-609600">
              <a:spcBef>
                <a:spcPct val="20000"/>
              </a:spcBef>
            </a:pPr>
            <a:r>
              <a:rPr lang="en-CA" sz="3200" b="1">
                <a:latin typeface="Verdana" pitchFamily="34" charset="0"/>
              </a:rPr>
              <a:t>Hikmat</a:t>
            </a:r>
            <a:endParaRPr lang="en-CA" sz="2000" b="1">
              <a:latin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62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628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spect="1" noChangeArrowheads="1"/>
          </p:cNvSpPr>
          <p:nvPr/>
        </p:nvSpPr>
        <p:spPr bwMode="auto">
          <a:xfrm>
            <a:off x="6732588" y="5949950"/>
            <a:ext cx="1770062" cy="215900"/>
          </a:xfrm>
          <a:prstGeom prst="rect">
            <a:avLst/>
          </a:prstGeom>
          <a:noFill/>
          <a:ln w="9525">
            <a:noFill/>
            <a:miter lim="800000"/>
            <a:headEnd/>
            <a:tailEnd/>
          </a:ln>
        </p:spPr>
        <p:txBody>
          <a:bodyPr lIns="0" tIns="0" rIns="0" bIns="0"/>
          <a:lstStyle/>
          <a:p>
            <a:pPr algn="ctr"/>
            <a:r>
              <a:rPr lang="en-US" sz="900" b="1">
                <a:solidFill>
                  <a:srgbClr val="B1003A"/>
                </a:solidFill>
                <a:latin typeface="Verdana" pitchFamily="34" charset="0"/>
              </a:rPr>
              <a:t>© Harold Klassen 2003</a:t>
            </a:r>
            <a:endParaRPr lang="en-CA">
              <a:solidFill>
                <a:srgbClr val="B1003A"/>
              </a:solidFill>
              <a:latin typeface="Verdana" pitchFamily="34" charset="0"/>
            </a:endParaRPr>
          </a:p>
        </p:txBody>
      </p:sp>
      <p:pic>
        <p:nvPicPr>
          <p:cNvPr id="47107" name="Picture 3" descr="v shape - transparent - gold"/>
          <p:cNvPicPr>
            <a:picLocks noChangeAspect="1" noChangeArrowheads="1"/>
          </p:cNvPicPr>
          <p:nvPr/>
        </p:nvPicPr>
        <p:blipFill>
          <a:blip r:embed="rId3" cstate="screen"/>
          <a:srcRect/>
          <a:stretch>
            <a:fillRect/>
          </a:stretch>
        </p:blipFill>
        <p:spPr bwMode="auto">
          <a:xfrm>
            <a:off x="466725" y="1914525"/>
            <a:ext cx="8147050" cy="4443413"/>
          </a:xfrm>
          <a:prstGeom prst="rect">
            <a:avLst/>
          </a:prstGeom>
          <a:noFill/>
          <a:ln w="9525">
            <a:noFill/>
            <a:miter lim="800000"/>
            <a:headEnd/>
            <a:tailEnd/>
          </a:ln>
        </p:spPr>
      </p:pic>
      <p:sp>
        <p:nvSpPr>
          <p:cNvPr id="47108" name="Rectangle 4"/>
          <p:cNvSpPr>
            <a:spLocks noChangeAspect="1" noChangeArrowheads="1"/>
          </p:cNvSpPr>
          <p:nvPr/>
        </p:nvSpPr>
        <p:spPr bwMode="auto">
          <a:xfrm>
            <a:off x="6732588" y="5964238"/>
            <a:ext cx="1770062" cy="215900"/>
          </a:xfrm>
          <a:prstGeom prst="rect">
            <a:avLst/>
          </a:prstGeom>
          <a:noFill/>
          <a:ln w="9525">
            <a:noFill/>
            <a:miter lim="800000"/>
            <a:headEnd/>
            <a:tailEnd/>
          </a:ln>
        </p:spPr>
        <p:txBody>
          <a:bodyPr lIns="0" tIns="0" rIns="0" bIns="0"/>
          <a:lstStyle/>
          <a:p>
            <a:pPr algn="ctr"/>
            <a:r>
              <a:rPr lang="en-US" sz="900" b="1">
                <a:latin typeface="Verdana" pitchFamily="34" charset="0"/>
              </a:rPr>
              <a:t>© Harold Klassen 2003</a:t>
            </a:r>
            <a:endParaRPr lang="en-CA">
              <a:latin typeface="Verdana" pitchFamily="34" charset="0"/>
            </a:endParaRPr>
          </a:p>
        </p:txBody>
      </p:sp>
      <p:sp>
        <p:nvSpPr>
          <p:cNvPr id="47109" name="Rectangle 5"/>
          <p:cNvSpPr>
            <a:spLocks noGrp="1" noChangeArrowheads="1"/>
          </p:cNvSpPr>
          <p:nvPr>
            <p:ph type="title"/>
          </p:nvPr>
        </p:nvSpPr>
        <p:spPr/>
        <p:txBody>
          <a:bodyPr/>
          <a:lstStyle/>
          <a:p>
            <a:pPr eaLnBrk="1" hangingPunct="1"/>
            <a:r>
              <a:rPr lang="en-CA" smtClean="0"/>
              <a:t>Valet Visual </a:t>
            </a:r>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pPr eaLnBrk="1" hangingPunct="1"/>
            <a:r>
              <a:rPr lang="en-US" smtClean="0"/>
              <a:t>Apakah Pendidikan Itu?</a:t>
            </a:r>
            <a:endParaRPr lang="en-CA" smtClean="0"/>
          </a:p>
        </p:txBody>
      </p:sp>
      <p:sp>
        <p:nvSpPr>
          <p:cNvPr id="335875" name="Rectangle 3"/>
          <p:cNvSpPr>
            <a:spLocks noGrp="1" noChangeArrowheads="1"/>
          </p:cNvSpPr>
          <p:nvPr>
            <p:ph type="body" idx="1"/>
          </p:nvPr>
        </p:nvSpPr>
        <p:spPr/>
        <p:txBody>
          <a:bodyPr/>
          <a:lstStyle/>
          <a:p>
            <a:pPr eaLnBrk="1" hangingPunct="1"/>
            <a:r>
              <a:rPr lang="en-US" smtClean="0"/>
              <a:t>Dalam 2 menit jawablah pertanyaan Apakah Pendidikan Itu?</a:t>
            </a:r>
          </a:p>
          <a:p>
            <a:pPr eaLnBrk="1" hangingPunct="1"/>
            <a:r>
              <a:rPr lang="en-US" smtClean="0"/>
              <a:t>Diskusikan jawaban Anda dengan rekan di sebelah Anda</a:t>
            </a:r>
          </a:p>
          <a:p>
            <a:pPr eaLnBrk="1" hangingPunct="1"/>
            <a:r>
              <a:rPr lang="en-US" smtClean="0"/>
              <a:t>Siapkan definisi pendidikan bersama-sama</a:t>
            </a:r>
            <a:endParaRPr lang="en-CA"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58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58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58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pPr eaLnBrk="1" hangingPunct="1"/>
            <a:r>
              <a:rPr lang="en-US" smtClean="0"/>
              <a:t>Apakah Pendidikan Itu?</a:t>
            </a:r>
            <a:endParaRPr lang="en-CA" smtClean="0"/>
          </a:p>
        </p:txBody>
      </p:sp>
      <p:sp>
        <p:nvSpPr>
          <p:cNvPr id="186371" name="Rectangle 3"/>
          <p:cNvSpPr>
            <a:spLocks noGrp="1" noChangeArrowheads="1"/>
          </p:cNvSpPr>
          <p:nvPr>
            <p:ph type="body" idx="1"/>
          </p:nvPr>
        </p:nvSpPr>
        <p:spPr/>
        <p:txBody>
          <a:bodyPr/>
          <a:lstStyle/>
          <a:p>
            <a:pPr eaLnBrk="1" hangingPunct="1"/>
            <a:r>
              <a:rPr lang="en-US" smtClean="0"/>
              <a:t>Pendidikan adalah proses mempersiapkan manusia bagi kehidupan</a:t>
            </a:r>
          </a:p>
          <a:p>
            <a:pPr lvl="1" eaLnBrk="1" hangingPunct="1"/>
            <a:r>
              <a:rPr lang="en-US" smtClean="0"/>
              <a:t>Kehidupan bukan pekerjaan</a:t>
            </a:r>
            <a:endParaRPr lang="en-CA"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637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pPr eaLnBrk="1" hangingPunct="1"/>
            <a:r>
              <a:rPr lang="en-US" sz="4000" smtClean="0"/>
              <a:t>Hidup dari sudut pandang seorang anak</a:t>
            </a:r>
          </a:p>
        </p:txBody>
      </p:sp>
      <p:sp>
        <p:nvSpPr>
          <p:cNvPr id="129027" name="Content Placeholder 9"/>
          <p:cNvSpPr>
            <a:spLocks noGrp="1"/>
          </p:cNvSpPr>
          <p:nvPr>
            <p:ph idx="1"/>
          </p:nvPr>
        </p:nvSpPr>
        <p:spPr/>
        <p:txBody>
          <a:bodyPr/>
          <a:lstStyle/>
          <a:p>
            <a:pPr eaLnBrk="1" hangingPunct="1"/>
            <a:endParaRPr lang="en-US" smtClean="0"/>
          </a:p>
        </p:txBody>
      </p:sp>
      <p:grpSp>
        <p:nvGrpSpPr>
          <p:cNvPr id="2" name="Group 3"/>
          <p:cNvGrpSpPr>
            <a:grpSpLocks/>
          </p:cNvGrpSpPr>
          <p:nvPr/>
        </p:nvGrpSpPr>
        <p:grpSpPr bwMode="auto">
          <a:xfrm>
            <a:off x="1752600" y="2590800"/>
            <a:ext cx="6491288" cy="3048000"/>
            <a:chOff x="1104" y="1632"/>
            <a:chExt cx="4089" cy="1920"/>
          </a:xfrm>
        </p:grpSpPr>
        <p:sp>
          <p:nvSpPr>
            <p:cNvPr id="129029" name="AutoShape 4"/>
            <p:cNvSpPr>
              <a:spLocks noChangeArrowheads="1"/>
            </p:cNvSpPr>
            <p:nvPr/>
          </p:nvSpPr>
          <p:spPr bwMode="blackWhite">
            <a:xfrm>
              <a:off x="1392" y="1632"/>
              <a:ext cx="2496" cy="1920"/>
            </a:xfrm>
            <a:prstGeom prst="rightArrowCallout">
              <a:avLst>
                <a:gd name="adj1" fmla="val 25000"/>
                <a:gd name="adj2" fmla="val 25000"/>
                <a:gd name="adj3" fmla="val 21667"/>
                <a:gd name="adj4" fmla="val 66667"/>
              </a:avLst>
            </a:prstGeom>
            <a:solidFill>
              <a:schemeClr val="tx1"/>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1"/>
              </a:extrusionClr>
            </a:sp3d>
          </p:spPr>
          <p:txBody>
            <a:bodyPr wrap="none" anchor="ctr">
              <a:flatTx/>
            </a:bodyPr>
            <a:lstStyle/>
            <a:p>
              <a:endParaRPr lang="en-US"/>
            </a:p>
          </p:txBody>
        </p:sp>
        <p:sp>
          <p:nvSpPr>
            <p:cNvPr id="129030" name="Text Box 5"/>
            <p:cNvSpPr txBox="1">
              <a:spLocks noChangeArrowheads="1"/>
            </p:cNvSpPr>
            <p:nvPr/>
          </p:nvSpPr>
          <p:spPr bwMode="blackWhite">
            <a:xfrm>
              <a:off x="1584" y="2400"/>
              <a:ext cx="1344" cy="365"/>
            </a:xfrm>
            <a:prstGeom prst="rect">
              <a:avLst/>
            </a:prstGeom>
            <a:noFill/>
            <a:ln w="9525">
              <a:noFill/>
              <a:miter lim="800000"/>
              <a:headEnd/>
              <a:tailEnd/>
            </a:ln>
          </p:spPr>
          <p:txBody>
            <a:bodyPr anchor="ctr" anchorCtr="1">
              <a:spAutoFit/>
            </a:bodyPr>
            <a:lstStyle/>
            <a:p>
              <a:pPr eaLnBrk="0" hangingPunct="0">
                <a:spcBef>
                  <a:spcPct val="50000"/>
                </a:spcBef>
              </a:pPr>
              <a:r>
                <a:rPr lang="en-US" sz="3200" b="1">
                  <a:latin typeface="Verdana" pitchFamily="34" charset="0"/>
                </a:rPr>
                <a:t>Hari ini</a:t>
              </a:r>
              <a:endParaRPr lang="en-CA" sz="3200" b="1">
                <a:latin typeface="Verdana" pitchFamily="34" charset="0"/>
              </a:endParaRPr>
            </a:p>
          </p:txBody>
        </p:sp>
        <p:sp>
          <p:nvSpPr>
            <p:cNvPr id="129031" name="Rectangle 6"/>
            <p:cNvSpPr>
              <a:spLocks noChangeArrowheads="1"/>
            </p:cNvSpPr>
            <p:nvPr/>
          </p:nvSpPr>
          <p:spPr bwMode="blackWhite">
            <a:xfrm>
              <a:off x="1104" y="1656"/>
              <a:ext cx="300" cy="1872"/>
            </a:xfrm>
            <a:prstGeom prst="rect">
              <a:avLst/>
            </a:prstGeom>
            <a:solidFill>
              <a:schemeClr val="tx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2"/>
              </a:extrusionClr>
            </a:sp3d>
          </p:spPr>
          <p:txBody>
            <a:bodyPr wrap="none" anchor="ctr">
              <a:flatTx/>
            </a:bodyPr>
            <a:lstStyle/>
            <a:p>
              <a:endParaRPr lang="en-US"/>
            </a:p>
          </p:txBody>
        </p:sp>
        <p:sp>
          <p:nvSpPr>
            <p:cNvPr id="129032" name="Text Box 7"/>
            <p:cNvSpPr txBox="1">
              <a:spLocks noChangeArrowheads="1"/>
            </p:cNvSpPr>
            <p:nvPr/>
          </p:nvSpPr>
          <p:spPr bwMode="blackWhite">
            <a:xfrm>
              <a:off x="1152" y="2069"/>
              <a:ext cx="230" cy="1180"/>
            </a:xfrm>
            <a:prstGeom prst="rect">
              <a:avLst/>
            </a:prstGeom>
            <a:noFill/>
            <a:ln w="9525">
              <a:noFill/>
              <a:miter lim="800000"/>
              <a:headEnd/>
              <a:tailEnd/>
            </a:ln>
          </p:spPr>
          <p:txBody>
            <a:bodyPr vert="eaVert" lIns="0" rIns="0" anchorCtr="1">
              <a:spAutoFit/>
            </a:bodyPr>
            <a:lstStyle/>
            <a:p>
              <a:pPr eaLnBrk="0" hangingPunct="0">
                <a:spcBef>
                  <a:spcPct val="50000"/>
                </a:spcBef>
              </a:pPr>
              <a:r>
                <a:rPr lang="en-US" sz="2400" b="1">
                  <a:latin typeface="Verdana" pitchFamily="34" charset="0"/>
                </a:rPr>
                <a:t>Kemarin</a:t>
              </a:r>
              <a:endParaRPr lang="en-CA" sz="2400" b="1">
                <a:latin typeface="Verdana" pitchFamily="34" charset="0"/>
              </a:endParaRPr>
            </a:p>
          </p:txBody>
        </p:sp>
        <p:sp>
          <p:nvSpPr>
            <p:cNvPr id="129033" name="Text Box 8"/>
            <p:cNvSpPr txBox="1">
              <a:spLocks noChangeArrowheads="1"/>
            </p:cNvSpPr>
            <p:nvPr/>
          </p:nvSpPr>
          <p:spPr bwMode="blackWhite">
            <a:xfrm>
              <a:off x="3888" y="2448"/>
              <a:ext cx="1305" cy="288"/>
            </a:xfrm>
            <a:prstGeom prst="rect">
              <a:avLst/>
            </a:prstGeom>
            <a:noFill/>
            <a:ln w="9525">
              <a:noFill/>
              <a:miter lim="800000"/>
              <a:headEnd/>
              <a:tailEnd/>
            </a:ln>
          </p:spPr>
          <p:txBody>
            <a:bodyPr anchorCtr="1">
              <a:spAutoFit/>
            </a:bodyPr>
            <a:lstStyle/>
            <a:p>
              <a:pPr eaLnBrk="0" hangingPunct="0">
                <a:spcBef>
                  <a:spcPct val="50000"/>
                </a:spcBef>
              </a:pPr>
              <a:r>
                <a:rPr lang="en-US" sz="2400" b="1">
                  <a:latin typeface="Verdana" pitchFamily="34" charset="0"/>
                </a:rPr>
                <a:t>Besok</a:t>
              </a:r>
              <a:endParaRPr lang="en-CA" sz="2400" b="1">
                <a:latin typeface="Verdana" pitchFamily="34" charset="0"/>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468313" y="260350"/>
            <a:ext cx="6275387" cy="1143000"/>
          </a:xfrm>
        </p:spPr>
        <p:txBody>
          <a:bodyPr/>
          <a:lstStyle/>
          <a:p>
            <a:pPr eaLnBrk="1" hangingPunct="1"/>
            <a:r>
              <a:rPr lang="en-US" sz="3600" smtClean="0"/>
              <a:t>Hidup dari sudut pandang seorang remaja</a:t>
            </a:r>
            <a:endParaRPr lang="en-CA" sz="3600" smtClean="0"/>
          </a:p>
        </p:txBody>
      </p:sp>
      <p:sp>
        <p:nvSpPr>
          <p:cNvPr id="130051" name="AutoShape 3"/>
          <p:cNvSpPr>
            <a:spLocks noChangeArrowheads="1"/>
          </p:cNvSpPr>
          <p:nvPr/>
        </p:nvSpPr>
        <p:spPr bwMode="blackWhite">
          <a:xfrm>
            <a:off x="2209800" y="2590800"/>
            <a:ext cx="3962400" cy="3048000"/>
          </a:xfrm>
          <a:prstGeom prst="rightArrowCallout">
            <a:avLst>
              <a:gd name="adj1" fmla="val 25000"/>
              <a:gd name="adj2" fmla="val 25000"/>
              <a:gd name="adj3" fmla="val 21667"/>
              <a:gd name="adj4" fmla="val 66667"/>
            </a:avLst>
          </a:prstGeom>
          <a:solidFill>
            <a:schemeClr val="tx1"/>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1"/>
            </a:extrusionClr>
          </a:sp3d>
        </p:spPr>
        <p:txBody>
          <a:bodyPr wrap="none" anchor="ctr">
            <a:flatTx/>
          </a:bodyPr>
          <a:lstStyle/>
          <a:p>
            <a:endParaRPr lang="en-US"/>
          </a:p>
        </p:txBody>
      </p:sp>
      <p:sp>
        <p:nvSpPr>
          <p:cNvPr id="130052" name="Text Box 4"/>
          <p:cNvSpPr txBox="1">
            <a:spLocks noChangeArrowheads="1"/>
          </p:cNvSpPr>
          <p:nvPr/>
        </p:nvSpPr>
        <p:spPr bwMode="blackWhite">
          <a:xfrm>
            <a:off x="2514600" y="3840163"/>
            <a:ext cx="2133600" cy="519112"/>
          </a:xfrm>
          <a:prstGeom prst="rect">
            <a:avLst/>
          </a:prstGeom>
          <a:noFill/>
          <a:ln w="9525">
            <a:noFill/>
            <a:miter lim="800000"/>
            <a:headEnd/>
            <a:tailEnd/>
          </a:ln>
        </p:spPr>
        <p:txBody>
          <a:bodyPr anchor="ctr" anchorCtr="1">
            <a:spAutoFit/>
          </a:bodyPr>
          <a:lstStyle/>
          <a:p>
            <a:pPr eaLnBrk="0" hangingPunct="0">
              <a:spcBef>
                <a:spcPct val="50000"/>
              </a:spcBef>
            </a:pPr>
            <a:r>
              <a:rPr lang="en-US" sz="2800" b="1">
                <a:latin typeface="Verdana" pitchFamily="34" charset="0"/>
              </a:rPr>
              <a:t>Tahun ini</a:t>
            </a:r>
            <a:endParaRPr lang="en-CA" sz="2800" b="1">
              <a:latin typeface="Verdana" pitchFamily="34" charset="0"/>
            </a:endParaRPr>
          </a:p>
        </p:txBody>
      </p:sp>
      <p:sp>
        <p:nvSpPr>
          <p:cNvPr id="130053" name="Rectangle 5"/>
          <p:cNvSpPr>
            <a:spLocks noChangeArrowheads="1"/>
          </p:cNvSpPr>
          <p:nvPr/>
        </p:nvSpPr>
        <p:spPr bwMode="blackWhite">
          <a:xfrm>
            <a:off x="1752600" y="2628900"/>
            <a:ext cx="476250" cy="2971800"/>
          </a:xfrm>
          <a:prstGeom prst="rect">
            <a:avLst/>
          </a:prstGeom>
          <a:solidFill>
            <a:schemeClr val="tx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2"/>
            </a:extrusionClr>
          </a:sp3d>
        </p:spPr>
        <p:txBody>
          <a:bodyPr wrap="none" anchor="ctr">
            <a:flatTx/>
          </a:bodyPr>
          <a:lstStyle/>
          <a:p>
            <a:endParaRPr lang="en-US"/>
          </a:p>
        </p:txBody>
      </p:sp>
      <p:sp>
        <p:nvSpPr>
          <p:cNvPr id="130054" name="Text Box 6"/>
          <p:cNvSpPr txBox="1">
            <a:spLocks noChangeArrowheads="1"/>
          </p:cNvSpPr>
          <p:nvPr/>
        </p:nvSpPr>
        <p:spPr bwMode="blackWhite">
          <a:xfrm>
            <a:off x="1828800" y="3213100"/>
            <a:ext cx="365125" cy="2016125"/>
          </a:xfrm>
          <a:prstGeom prst="rect">
            <a:avLst/>
          </a:prstGeom>
          <a:noFill/>
          <a:ln w="9525">
            <a:noFill/>
            <a:miter lim="800000"/>
            <a:headEnd/>
            <a:tailEnd/>
          </a:ln>
        </p:spPr>
        <p:txBody>
          <a:bodyPr vert="eaVert" lIns="0" rIns="0" anchorCtr="1">
            <a:spAutoFit/>
          </a:bodyPr>
          <a:lstStyle/>
          <a:p>
            <a:pPr eaLnBrk="0" hangingPunct="0">
              <a:spcBef>
                <a:spcPct val="50000"/>
              </a:spcBef>
            </a:pPr>
            <a:r>
              <a:rPr lang="en-US" sz="2400" b="1">
                <a:latin typeface="Verdana" pitchFamily="34" charset="0"/>
              </a:rPr>
              <a:t>Tahun lalu</a:t>
            </a:r>
            <a:endParaRPr lang="en-CA" sz="2400" b="1">
              <a:latin typeface="Verdana" pitchFamily="34" charset="0"/>
            </a:endParaRPr>
          </a:p>
        </p:txBody>
      </p:sp>
      <p:sp>
        <p:nvSpPr>
          <p:cNvPr id="130055" name="Text Box 7"/>
          <p:cNvSpPr txBox="1">
            <a:spLocks noChangeArrowheads="1"/>
          </p:cNvSpPr>
          <p:nvPr/>
        </p:nvSpPr>
        <p:spPr bwMode="blackWhite">
          <a:xfrm>
            <a:off x="6172200" y="3886200"/>
            <a:ext cx="1905000" cy="822325"/>
          </a:xfrm>
          <a:prstGeom prst="rect">
            <a:avLst/>
          </a:prstGeom>
          <a:noFill/>
          <a:ln w="9525">
            <a:noFill/>
            <a:miter lim="800000"/>
            <a:headEnd/>
            <a:tailEnd/>
          </a:ln>
        </p:spPr>
        <p:txBody>
          <a:bodyPr anchorCtr="1">
            <a:spAutoFit/>
          </a:bodyPr>
          <a:lstStyle/>
          <a:p>
            <a:pPr eaLnBrk="0" hangingPunct="0">
              <a:spcBef>
                <a:spcPct val="50000"/>
              </a:spcBef>
            </a:pPr>
            <a:r>
              <a:rPr lang="en-US" sz="2400" b="1">
                <a:latin typeface="Verdana" pitchFamily="34" charset="0"/>
              </a:rPr>
              <a:t>Tahun depan</a:t>
            </a:r>
            <a:endParaRPr lang="en-CA" sz="2400" b="1">
              <a:latin typeface="Verdana"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CA" sz="4000" smtClean="0"/>
              <a:t>Tahap-tahap perjalanan</a:t>
            </a:r>
            <a:endParaRPr lang="en-US" sz="4000" smtClean="0"/>
          </a:p>
        </p:txBody>
      </p:sp>
      <p:sp>
        <p:nvSpPr>
          <p:cNvPr id="6147" name="Rectangle 3"/>
          <p:cNvSpPr>
            <a:spLocks noGrp="1" noChangeArrowheads="1"/>
          </p:cNvSpPr>
          <p:nvPr>
            <p:ph type="body" idx="1"/>
          </p:nvPr>
        </p:nvSpPr>
        <p:spPr>
          <a:xfrm>
            <a:off x="1547813" y="1600200"/>
            <a:ext cx="7138987" cy="4924425"/>
          </a:xfrm>
        </p:spPr>
        <p:txBody>
          <a:bodyPr/>
          <a:lstStyle/>
          <a:p>
            <a:pPr eaLnBrk="1" hangingPunct="1"/>
            <a:r>
              <a:rPr lang="en-CA" smtClean="0"/>
              <a:t>Ketidaktahuan</a:t>
            </a:r>
          </a:p>
          <a:p>
            <a:pPr eaLnBrk="1" hangingPunct="1"/>
            <a:r>
              <a:rPr lang="en-CA" smtClean="0"/>
              <a:t>Tidak setuju</a:t>
            </a:r>
          </a:p>
          <a:p>
            <a:pPr eaLnBrk="1" hangingPunct="1"/>
            <a:r>
              <a:rPr lang="en-CA" smtClean="0"/>
              <a:t>Keingintahuan</a:t>
            </a:r>
          </a:p>
          <a:p>
            <a:pPr eaLnBrk="1" hangingPunct="1"/>
            <a:r>
              <a:rPr lang="en-CA" smtClean="0"/>
              <a:t>Membaca</a:t>
            </a:r>
          </a:p>
          <a:p>
            <a:pPr eaLnBrk="1" hangingPunct="1"/>
            <a:r>
              <a:rPr lang="en-CA" smtClean="0"/>
              <a:t>Diskusi</a:t>
            </a:r>
          </a:p>
          <a:p>
            <a:pPr eaLnBrk="1" hangingPunct="1"/>
            <a:r>
              <a:rPr lang="en-CA" smtClean="0"/>
              <a:t>Eksperimen</a:t>
            </a:r>
          </a:p>
          <a:p>
            <a:pPr eaLnBrk="1" hangingPunct="1"/>
            <a:r>
              <a:rPr lang="en-CA" smtClean="0"/>
              <a:t>Sintesa</a:t>
            </a:r>
          </a:p>
          <a:p>
            <a:pPr eaLnBrk="1" hangingPunct="1"/>
            <a:r>
              <a:rPr lang="en-CA" smtClean="0"/>
              <a:t>Seminar</a:t>
            </a:r>
            <a:endParaRPr lang="en-US" smtClean="0"/>
          </a:p>
        </p:txBody>
      </p:sp>
      <p:sp>
        <p:nvSpPr>
          <p:cNvPr id="4" name="Right Brace 3"/>
          <p:cNvSpPr/>
          <p:nvPr/>
        </p:nvSpPr>
        <p:spPr>
          <a:xfrm>
            <a:off x="4000500" y="5143500"/>
            <a:ext cx="214313" cy="1071563"/>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CA"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14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14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147">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147">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468313" y="260350"/>
            <a:ext cx="5832475" cy="1143000"/>
          </a:xfrm>
        </p:spPr>
        <p:txBody>
          <a:bodyPr/>
          <a:lstStyle/>
          <a:p>
            <a:pPr eaLnBrk="1" hangingPunct="1"/>
            <a:r>
              <a:rPr lang="en-US" sz="3600" smtClean="0"/>
              <a:t>Hidup dari sudut pandang seorang murid</a:t>
            </a:r>
            <a:endParaRPr lang="en-CA" sz="3600" smtClean="0"/>
          </a:p>
        </p:txBody>
      </p:sp>
      <p:sp>
        <p:nvSpPr>
          <p:cNvPr id="131075" name="AutoShape 3"/>
          <p:cNvSpPr>
            <a:spLocks noChangeArrowheads="1"/>
          </p:cNvSpPr>
          <p:nvPr/>
        </p:nvSpPr>
        <p:spPr bwMode="blackWhite">
          <a:xfrm>
            <a:off x="2209800" y="2590800"/>
            <a:ext cx="3962400" cy="3048000"/>
          </a:xfrm>
          <a:prstGeom prst="rightArrowCallout">
            <a:avLst>
              <a:gd name="adj1" fmla="val 25000"/>
              <a:gd name="adj2" fmla="val 25000"/>
              <a:gd name="adj3" fmla="val 21667"/>
              <a:gd name="adj4" fmla="val 66667"/>
            </a:avLst>
          </a:prstGeom>
          <a:solidFill>
            <a:schemeClr val="tx1"/>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1"/>
            </a:extrusionClr>
          </a:sp3d>
        </p:spPr>
        <p:txBody>
          <a:bodyPr wrap="none" anchor="ctr">
            <a:flatTx/>
          </a:bodyPr>
          <a:lstStyle/>
          <a:p>
            <a:endParaRPr lang="en-US"/>
          </a:p>
        </p:txBody>
      </p:sp>
      <p:sp>
        <p:nvSpPr>
          <p:cNvPr id="131076" name="Text Box 4"/>
          <p:cNvSpPr txBox="1">
            <a:spLocks noChangeArrowheads="1"/>
          </p:cNvSpPr>
          <p:nvPr/>
        </p:nvSpPr>
        <p:spPr bwMode="blackWhite">
          <a:xfrm>
            <a:off x="2514600" y="3627438"/>
            <a:ext cx="2344738" cy="946150"/>
          </a:xfrm>
          <a:prstGeom prst="rect">
            <a:avLst/>
          </a:prstGeom>
          <a:noFill/>
          <a:ln w="9525">
            <a:noFill/>
            <a:miter lim="800000"/>
            <a:headEnd/>
            <a:tailEnd/>
          </a:ln>
        </p:spPr>
        <p:txBody>
          <a:bodyPr anchor="ctr" anchorCtr="1">
            <a:spAutoFit/>
          </a:bodyPr>
          <a:lstStyle/>
          <a:p>
            <a:pPr algn="ctr" eaLnBrk="0" hangingPunct="0">
              <a:spcBef>
                <a:spcPct val="50000"/>
              </a:spcBef>
            </a:pPr>
            <a:r>
              <a:rPr lang="en-US" sz="2800" b="1">
                <a:latin typeface="Verdana" pitchFamily="34" charset="0"/>
              </a:rPr>
              <a:t>Sekolah Menengah</a:t>
            </a:r>
            <a:endParaRPr lang="en-CA" sz="2800" b="1">
              <a:latin typeface="Verdana" pitchFamily="34" charset="0"/>
            </a:endParaRPr>
          </a:p>
        </p:txBody>
      </p:sp>
      <p:sp>
        <p:nvSpPr>
          <p:cNvPr id="131077" name="Rectangle 5"/>
          <p:cNvSpPr>
            <a:spLocks noChangeArrowheads="1"/>
          </p:cNvSpPr>
          <p:nvPr/>
        </p:nvSpPr>
        <p:spPr bwMode="blackWhite">
          <a:xfrm>
            <a:off x="1752600" y="2628900"/>
            <a:ext cx="476250" cy="2971800"/>
          </a:xfrm>
          <a:prstGeom prst="rect">
            <a:avLst/>
          </a:prstGeom>
          <a:solidFill>
            <a:schemeClr val="tx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2"/>
            </a:extrusionClr>
          </a:sp3d>
        </p:spPr>
        <p:txBody>
          <a:bodyPr wrap="none" anchor="ctr">
            <a:flatTx/>
          </a:bodyPr>
          <a:lstStyle/>
          <a:p>
            <a:endParaRPr lang="en-US"/>
          </a:p>
        </p:txBody>
      </p:sp>
      <p:sp>
        <p:nvSpPr>
          <p:cNvPr id="131078" name="Text Box 6"/>
          <p:cNvSpPr txBox="1">
            <a:spLocks noChangeArrowheads="1"/>
          </p:cNvSpPr>
          <p:nvPr/>
        </p:nvSpPr>
        <p:spPr bwMode="blackWhite">
          <a:xfrm>
            <a:off x="1806575" y="2781300"/>
            <a:ext cx="365125" cy="2735263"/>
          </a:xfrm>
          <a:prstGeom prst="rect">
            <a:avLst/>
          </a:prstGeom>
          <a:noFill/>
          <a:ln w="9525">
            <a:noFill/>
            <a:miter lim="800000"/>
            <a:headEnd/>
            <a:tailEnd/>
          </a:ln>
        </p:spPr>
        <p:txBody>
          <a:bodyPr vert="eaVert" lIns="0" rIns="0" anchorCtr="1">
            <a:spAutoFit/>
          </a:bodyPr>
          <a:lstStyle/>
          <a:p>
            <a:pPr algn="ctr" eaLnBrk="0" hangingPunct="0">
              <a:spcBef>
                <a:spcPct val="50000"/>
              </a:spcBef>
            </a:pPr>
            <a:r>
              <a:rPr lang="en-US" sz="2400" b="1">
                <a:latin typeface="Verdana" pitchFamily="34" charset="0"/>
              </a:rPr>
              <a:t>Sekolah Dasar</a:t>
            </a:r>
            <a:endParaRPr lang="en-CA" sz="2400" b="1">
              <a:latin typeface="Verdana" pitchFamily="34" charset="0"/>
            </a:endParaRPr>
          </a:p>
        </p:txBody>
      </p:sp>
      <p:sp>
        <p:nvSpPr>
          <p:cNvPr id="131079" name="Text Box 7"/>
          <p:cNvSpPr txBox="1">
            <a:spLocks noChangeArrowheads="1"/>
          </p:cNvSpPr>
          <p:nvPr/>
        </p:nvSpPr>
        <p:spPr bwMode="blackWhite">
          <a:xfrm>
            <a:off x="6172200" y="3886200"/>
            <a:ext cx="2432050" cy="457200"/>
          </a:xfrm>
          <a:prstGeom prst="rect">
            <a:avLst/>
          </a:prstGeom>
          <a:noFill/>
          <a:ln w="9525">
            <a:noFill/>
            <a:miter lim="800000"/>
            <a:headEnd/>
            <a:tailEnd/>
          </a:ln>
        </p:spPr>
        <p:txBody>
          <a:bodyPr anchorCtr="1">
            <a:spAutoFit/>
          </a:bodyPr>
          <a:lstStyle/>
          <a:p>
            <a:pPr eaLnBrk="0" hangingPunct="0">
              <a:spcBef>
                <a:spcPct val="50000"/>
              </a:spcBef>
            </a:pPr>
            <a:r>
              <a:rPr lang="en-US" sz="2400" b="1">
                <a:latin typeface="Verdana" pitchFamily="34" charset="0"/>
              </a:rPr>
              <a:t>Universitas</a:t>
            </a:r>
            <a:endParaRPr lang="en-CA" sz="2400" b="1">
              <a:latin typeface="Verdana" pitchFamily="34" charset="0"/>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468313" y="260350"/>
            <a:ext cx="6346825" cy="1143000"/>
          </a:xfrm>
        </p:spPr>
        <p:txBody>
          <a:bodyPr/>
          <a:lstStyle/>
          <a:p>
            <a:pPr eaLnBrk="1" hangingPunct="1"/>
            <a:r>
              <a:rPr lang="en-US" sz="3600" smtClean="0"/>
              <a:t>Hidup dari sudut pandang seorang lulusan universitas</a:t>
            </a:r>
            <a:endParaRPr lang="en-CA" sz="3600" smtClean="0"/>
          </a:p>
        </p:txBody>
      </p:sp>
      <p:sp>
        <p:nvSpPr>
          <p:cNvPr id="132099" name="AutoShape 3"/>
          <p:cNvSpPr>
            <a:spLocks noChangeArrowheads="1"/>
          </p:cNvSpPr>
          <p:nvPr/>
        </p:nvSpPr>
        <p:spPr bwMode="blackWhite">
          <a:xfrm>
            <a:off x="2209800" y="2590800"/>
            <a:ext cx="3962400" cy="3048000"/>
          </a:xfrm>
          <a:prstGeom prst="rightArrowCallout">
            <a:avLst>
              <a:gd name="adj1" fmla="val 25000"/>
              <a:gd name="adj2" fmla="val 25000"/>
              <a:gd name="adj3" fmla="val 21667"/>
              <a:gd name="adj4" fmla="val 66667"/>
            </a:avLst>
          </a:prstGeom>
          <a:solidFill>
            <a:schemeClr val="tx1"/>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1"/>
            </a:extrusionClr>
          </a:sp3d>
        </p:spPr>
        <p:txBody>
          <a:bodyPr wrap="none" anchor="ctr">
            <a:flatTx/>
          </a:bodyPr>
          <a:lstStyle/>
          <a:p>
            <a:endParaRPr lang="en-US"/>
          </a:p>
        </p:txBody>
      </p:sp>
      <p:sp>
        <p:nvSpPr>
          <p:cNvPr id="132100" name="Text Box 4"/>
          <p:cNvSpPr txBox="1">
            <a:spLocks noChangeArrowheads="1"/>
          </p:cNvSpPr>
          <p:nvPr/>
        </p:nvSpPr>
        <p:spPr bwMode="blackWhite">
          <a:xfrm>
            <a:off x="2400300" y="3859213"/>
            <a:ext cx="2532063" cy="519112"/>
          </a:xfrm>
          <a:prstGeom prst="rect">
            <a:avLst/>
          </a:prstGeom>
          <a:noFill/>
          <a:ln w="9525">
            <a:noFill/>
            <a:miter lim="800000"/>
            <a:headEnd/>
            <a:tailEnd/>
          </a:ln>
        </p:spPr>
        <p:txBody>
          <a:bodyPr anchor="ctr" anchorCtr="1">
            <a:spAutoFit/>
          </a:bodyPr>
          <a:lstStyle/>
          <a:p>
            <a:pPr algn="ctr" eaLnBrk="0" hangingPunct="0">
              <a:spcBef>
                <a:spcPct val="50000"/>
              </a:spcBef>
            </a:pPr>
            <a:r>
              <a:rPr lang="en-US" sz="2800" b="1">
                <a:latin typeface="Verdana" pitchFamily="34" charset="0"/>
              </a:rPr>
              <a:t>Universitas</a:t>
            </a:r>
            <a:endParaRPr lang="en-CA" sz="2800" b="1">
              <a:latin typeface="Verdana" pitchFamily="34" charset="0"/>
            </a:endParaRPr>
          </a:p>
        </p:txBody>
      </p:sp>
      <p:sp>
        <p:nvSpPr>
          <p:cNvPr id="132101" name="Rectangle 5"/>
          <p:cNvSpPr>
            <a:spLocks noChangeArrowheads="1"/>
          </p:cNvSpPr>
          <p:nvPr/>
        </p:nvSpPr>
        <p:spPr bwMode="blackWhite">
          <a:xfrm>
            <a:off x="1752600" y="2628900"/>
            <a:ext cx="476250" cy="2971800"/>
          </a:xfrm>
          <a:prstGeom prst="rect">
            <a:avLst/>
          </a:prstGeom>
          <a:solidFill>
            <a:schemeClr val="tx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2"/>
            </a:extrusionClr>
          </a:sp3d>
        </p:spPr>
        <p:txBody>
          <a:bodyPr wrap="none" anchor="ctr">
            <a:flatTx/>
          </a:bodyPr>
          <a:lstStyle/>
          <a:p>
            <a:endParaRPr lang="en-US"/>
          </a:p>
        </p:txBody>
      </p:sp>
      <p:sp>
        <p:nvSpPr>
          <p:cNvPr id="132102" name="Text Box 6"/>
          <p:cNvSpPr txBox="1">
            <a:spLocks noChangeArrowheads="1"/>
          </p:cNvSpPr>
          <p:nvPr/>
        </p:nvSpPr>
        <p:spPr bwMode="blackWhite">
          <a:xfrm>
            <a:off x="1828800" y="2852738"/>
            <a:ext cx="365125" cy="2520950"/>
          </a:xfrm>
          <a:prstGeom prst="rect">
            <a:avLst/>
          </a:prstGeom>
          <a:noFill/>
          <a:ln w="9525">
            <a:noFill/>
            <a:miter lim="800000"/>
            <a:headEnd/>
            <a:tailEnd/>
          </a:ln>
        </p:spPr>
        <p:txBody>
          <a:bodyPr vert="eaVert" lIns="0" rIns="0" anchorCtr="1">
            <a:spAutoFit/>
          </a:bodyPr>
          <a:lstStyle/>
          <a:p>
            <a:pPr eaLnBrk="0" hangingPunct="0">
              <a:spcBef>
                <a:spcPct val="50000"/>
              </a:spcBef>
            </a:pPr>
            <a:r>
              <a:rPr lang="en-US" sz="2400" b="1">
                <a:latin typeface="Verdana" pitchFamily="34" charset="0"/>
              </a:rPr>
              <a:t>SMA</a:t>
            </a:r>
            <a:endParaRPr lang="en-CA" sz="2400" b="1">
              <a:latin typeface="Verdana" pitchFamily="34" charset="0"/>
            </a:endParaRPr>
          </a:p>
        </p:txBody>
      </p:sp>
      <p:sp>
        <p:nvSpPr>
          <p:cNvPr id="132103" name="Text Box 7"/>
          <p:cNvSpPr txBox="1">
            <a:spLocks noChangeArrowheads="1"/>
          </p:cNvSpPr>
          <p:nvPr/>
        </p:nvSpPr>
        <p:spPr bwMode="blackWhite">
          <a:xfrm>
            <a:off x="6172200" y="3886200"/>
            <a:ext cx="1639888" cy="457200"/>
          </a:xfrm>
          <a:prstGeom prst="rect">
            <a:avLst/>
          </a:prstGeom>
          <a:noFill/>
          <a:ln w="9525">
            <a:noFill/>
            <a:miter lim="800000"/>
            <a:headEnd/>
            <a:tailEnd/>
          </a:ln>
        </p:spPr>
        <p:txBody>
          <a:bodyPr anchorCtr="1">
            <a:spAutoFit/>
          </a:bodyPr>
          <a:lstStyle/>
          <a:p>
            <a:pPr eaLnBrk="0" hangingPunct="0">
              <a:spcBef>
                <a:spcPct val="50000"/>
              </a:spcBef>
            </a:pPr>
            <a:r>
              <a:rPr lang="en-US" sz="2400" b="1">
                <a:latin typeface="Verdana" pitchFamily="34" charset="0"/>
              </a:rPr>
              <a:t>Karir</a:t>
            </a:r>
            <a:endParaRPr lang="en-CA" sz="2400" b="1">
              <a:latin typeface="Verdana" pitchFamily="34" charset="0"/>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468313" y="260350"/>
            <a:ext cx="6202362" cy="1143000"/>
          </a:xfrm>
        </p:spPr>
        <p:txBody>
          <a:bodyPr/>
          <a:lstStyle/>
          <a:p>
            <a:pPr eaLnBrk="1" hangingPunct="1"/>
            <a:r>
              <a:rPr lang="en-US" sz="3600" smtClean="0"/>
              <a:t>Hidup dari sudut pandang seorang dewasa</a:t>
            </a:r>
            <a:endParaRPr lang="en-CA" sz="3600" smtClean="0"/>
          </a:p>
        </p:txBody>
      </p:sp>
      <p:sp>
        <p:nvSpPr>
          <p:cNvPr id="133123" name="AutoShape 3"/>
          <p:cNvSpPr>
            <a:spLocks noChangeArrowheads="1"/>
          </p:cNvSpPr>
          <p:nvPr/>
        </p:nvSpPr>
        <p:spPr bwMode="blackWhite">
          <a:xfrm>
            <a:off x="2209800" y="2590800"/>
            <a:ext cx="3962400" cy="3048000"/>
          </a:xfrm>
          <a:prstGeom prst="rightArrowCallout">
            <a:avLst>
              <a:gd name="adj1" fmla="val 25000"/>
              <a:gd name="adj2" fmla="val 25000"/>
              <a:gd name="adj3" fmla="val 21667"/>
              <a:gd name="adj4" fmla="val 66667"/>
            </a:avLst>
          </a:prstGeom>
          <a:solidFill>
            <a:schemeClr val="tx1"/>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1"/>
            </a:extrusionClr>
          </a:sp3d>
        </p:spPr>
        <p:txBody>
          <a:bodyPr wrap="none" anchor="ctr">
            <a:flatTx/>
          </a:bodyPr>
          <a:lstStyle/>
          <a:p>
            <a:endParaRPr lang="en-US"/>
          </a:p>
        </p:txBody>
      </p:sp>
      <p:sp>
        <p:nvSpPr>
          <p:cNvPr id="133124" name="Text Box 4"/>
          <p:cNvSpPr txBox="1">
            <a:spLocks noChangeArrowheads="1"/>
          </p:cNvSpPr>
          <p:nvPr/>
        </p:nvSpPr>
        <p:spPr bwMode="blackWhite">
          <a:xfrm>
            <a:off x="2514600" y="3810000"/>
            <a:ext cx="2133600" cy="579438"/>
          </a:xfrm>
          <a:prstGeom prst="rect">
            <a:avLst/>
          </a:prstGeom>
          <a:noFill/>
          <a:ln w="9525">
            <a:noFill/>
            <a:miter lim="800000"/>
            <a:headEnd/>
            <a:tailEnd/>
          </a:ln>
        </p:spPr>
        <p:txBody>
          <a:bodyPr anchor="ctr" anchorCtr="1">
            <a:spAutoFit/>
          </a:bodyPr>
          <a:lstStyle/>
          <a:p>
            <a:pPr eaLnBrk="0" hangingPunct="0">
              <a:spcBef>
                <a:spcPct val="50000"/>
              </a:spcBef>
            </a:pPr>
            <a:r>
              <a:rPr lang="en-US" sz="3200" b="1">
                <a:latin typeface="Verdana" pitchFamily="34" charset="0"/>
              </a:rPr>
              <a:t>Karir</a:t>
            </a:r>
            <a:endParaRPr lang="en-CA" sz="3200" b="1">
              <a:latin typeface="Verdana" pitchFamily="34" charset="0"/>
            </a:endParaRPr>
          </a:p>
        </p:txBody>
      </p:sp>
      <p:sp>
        <p:nvSpPr>
          <p:cNvPr id="133125" name="Rectangle 5"/>
          <p:cNvSpPr>
            <a:spLocks noChangeArrowheads="1"/>
          </p:cNvSpPr>
          <p:nvPr/>
        </p:nvSpPr>
        <p:spPr bwMode="blackWhite">
          <a:xfrm>
            <a:off x="1752600" y="2628900"/>
            <a:ext cx="476250" cy="2971800"/>
          </a:xfrm>
          <a:prstGeom prst="rect">
            <a:avLst/>
          </a:prstGeom>
          <a:solidFill>
            <a:schemeClr val="tx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2"/>
            </a:extrusionClr>
          </a:sp3d>
        </p:spPr>
        <p:txBody>
          <a:bodyPr wrap="none" anchor="ctr">
            <a:flatTx/>
          </a:bodyPr>
          <a:lstStyle/>
          <a:p>
            <a:endParaRPr lang="en-US"/>
          </a:p>
        </p:txBody>
      </p:sp>
      <p:sp>
        <p:nvSpPr>
          <p:cNvPr id="133126" name="Text Box 6"/>
          <p:cNvSpPr txBox="1">
            <a:spLocks noChangeArrowheads="1"/>
          </p:cNvSpPr>
          <p:nvPr/>
        </p:nvSpPr>
        <p:spPr bwMode="blackWhite">
          <a:xfrm>
            <a:off x="1828800" y="3200400"/>
            <a:ext cx="365125" cy="2173288"/>
          </a:xfrm>
          <a:prstGeom prst="rect">
            <a:avLst/>
          </a:prstGeom>
          <a:noFill/>
          <a:ln w="9525">
            <a:noFill/>
            <a:miter lim="800000"/>
            <a:headEnd/>
            <a:tailEnd/>
          </a:ln>
        </p:spPr>
        <p:txBody>
          <a:bodyPr vert="eaVert" lIns="0" rIns="0" anchorCtr="1">
            <a:spAutoFit/>
          </a:bodyPr>
          <a:lstStyle/>
          <a:p>
            <a:pPr eaLnBrk="0" hangingPunct="0">
              <a:spcBef>
                <a:spcPct val="50000"/>
              </a:spcBef>
            </a:pPr>
            <a:r>
              <a:rPr lang="en-US" sz="2400" b="1">
                <a:latin typeface="Verdana" pitchFamily="34" charset="0"/>
              </a:rPr>
              <a:t>Pendidikan</a:t>
            </a:r>
            <a:endParaRPr lang="en-CA" sz="2400" b="1">
              <a:latin typeface="Verdana" pitchFamily="34" charset="0"/>
            </a:endParaRPr>
          </a:p>
        </p:txBody>
      </p:sp>
      <p:sp>
        <p:nvSpPr>
          <p:cNvPr id="133127" name="Text Box 7"/>
          <p:cNvSpPr txBox="1">
            <a:spLocks noChangeArrowheads="1"/>
          </p:cNvSpPr>
          <p:nvPr/>
        </p:nvSpPr>
        <p:spPr bwMode="blackWhite">
          <a:xfrm>
            <a:off x="6156325" y="3860800"/>
            <a:ext cx="2160588" cy="457200"/>
          </a:xfrm>
          <a:prstGeom prst="rect">
            <a:avLst/>
          </a:prstGeom>
          <a:noFill/>
          <a:ln w="9525">
            <a:noFill/>
            <a:miter lim="800000"/>
            <a:headEnd/>
            <a:tailEnd/>
          </a:ln>
        </p:spPr>
        <p:txBody>
          <a:bodyPr anchorCtr="1">
            <a:spAutoFit/>
          </a:bodyPr>
          <a:lstStyle/>
          <a:p>
            <a:pPr eaLnBrk="0" hangingPunct="0">
              <a:spcBef>
                <a:spcPct val="50000"/>
              </a:spcBef>
            </a:pPr>
            <a:r>
              <a:rPr lang="en-US" sz="2400" b="1">
                <a:latin typeface="Verdana" pitchFamily="34" charset="0"/>
              </a:rPr>
              <a:t>Pensiun</a:t>
            </a:r>
            <a:endParaRPr lang="en-CA" sz="2400" b="1">
              <a:latin typeface="Verdana" pitchFamily="34"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468313" y="260350"/>
            <a:ext cx="6202362" cy="1143000"/>
          </a:xfrm>
        </p:spPr>
        <p:txBody>
          <a:bodyPr/>
          <a:lstStyle/>
          <a:p>
            <a:pPr eaLnBrk="1" hangingPunct="1"/>
            <a:r>
              <a:rPr lang="en-US" sz="3600" smtClean="0"/>
              <a:t>Hidup dari sudut pandang seorang manula</a:t>
            </a:r>
            <a:endParaRPr lang="en-CA" sz="3600" smtClean="0"/>
          </a:p>
        </p:txBody>
      </p:sp>
      <p:sp>
        <p:nvSpPr>
          <p:cNvPr id="134147" name="AutoShape 3"/>
          <p:cNvSpPr>
            <a:spLocks noChangeArrowheads="1"/>
          </p:cNvSpPr>
          <p:nvPr/>
        </p:nvSpPr>
        <p:spPr bwMode="blackWhite">
          <a:xfrm>
            <a:off x="2209800" y="2590800"/>
            <a:ext cx="3962400" cy="3048000"/>
          </a:xfrm>
          <a:prstGeom prst="rightArrowCallout">
            <a:avLst>
              <a:gd name="adj1" fmla="val 25000"/>
              <a:gd name="adj2" fmla="val 25000"/>
              <a:gd name="adj3" fmla="val 21667"/>
              <a:gd name="adj4" fmla="val 66667"/>
            </a:avLst>
          </a:prstGeom>
          <a:solidFill>
            <a:schemeClr val="tx1"/>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1"/>
            </a:extrusionClr>
          </a:sp3d>
        </p:spPr>
        <p:txBody>
          <a:bodyPr wrap="none" anchor="ctr">
            <a:flatTx/>
          </a:bodyPr>
          <a:lstStyle/>
          <a:p>
            <a:endParaRPr lang="en-US"/>
          </a:p>
        </p:txBody>
      </p:sp>
      <p:sp>
        <p:nvSpPr>
          <p:cNvPr id="134148" name="Text Box 4"/>
          <p:cNvSpPr txBox="1">
            <a:spLocks noChangeArrowheads="1"/>
          </p:cNvSpPr>
          <p:nvPr/>
        </p:nvSpPr>
        <p:spPr bwMode="blackWhite">
          <a:xfrm>
            <a:off x="2362200" y="3870325"/>
            <a:ext cx="2362200" cy="457200"/>
          </a:xfrm>
          <a:prstGeom prst="rect">
            <a:avLst/>
          </a:prstGeom>
          <a:noFill/>
          <a:ln w="9525">
            <a:noFill/>
            <a:miter lim="800000"/>
            <a:headEnd/>
            <a:tailEnd/>
          </a:ln>
        </p:spPr>
        <p:txBody>
          <a:bodyPr anchor="ctr" anchorCtr="1">
            <a:spAutoFit/>
          </a:bodyPr>
          <a:lstStyle/>
          <a:p>
            <a:pPr eaLnBrk="0" hangingPunct="0">
              <a:spcBef>
                <a:spcPct val="50000"/>
              </a:spcBef>
            </a:pPr>
            <a:r>
              <a:rPr lang="en-US" sz="2400" b="1">
                <a:latin typeface="Verdana" pitchFamily="34" charset="0"/>
              </a:rPr>
              <a:t>Pensiun</a:t>
            </a:r>
            <a:endParaRPr lang="en-CA" sz="2400" b="1">
              <a:latin typeface="Verdana" pitchFamily="34" charset="0"/>
            </a:endParaRPr>
          </a:p>
        </p:txBody>
      </p:sp>
      <p:sp>
        <p:nvSpPr>
          <p:cNvPr id="134149" name="Rectangle 5"/>
          <p:cNvSpPr>
            <a:spLocks noChangeArrowheads="1"/>
          </p:cNvSpPr>
          <p:nvPr/>
        </p:nvSpPr>
        <p:spPr bwMode="blackWhite">
          <a:xfrm>
            <a:off x="1752600" y="2628900"/>
            <a:ext cx="476250" cy="2971800"/>
          </a:xfrm>
          <a:prstGeom prst="rect">
            <a:avLst/>
          </a:prstGeom>
          <a:solidFill>
            <a:schemeClr val="tx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2"/>
            </a:extrusionClr>
          </a:sp3d>
        </p:spPr>
        <p:txBody>
          <a:bodyPr wrap="none" anchor="ctr">
            <a:flatTx/>
          </a:bodyPr>
          <a:lstStyle/>
          <a:p>
            <a:endParaRPr lang="en-US"/>
          </a:p>
        </p:txBody>
      </p:sp>
      <p:sp>
        <p:nvSpPr>
          <p:cNvPr id="134150" name="Text Box 6"/>
          <p:cNvSpPr txBox="1">
            <a:spLocks noChangeArrowheads="1"/>
          </p:cNvSpPr>
          <p:nvPr/>
        </p:nvSpPr>
        <p:spPr bwMode="blackWhite">
          <a:xfrm>
            <a:off x="1828800" y="3200400"/>
            <a:ext cx="365125" cy="1905000"/>
          </a:xfrm>
          <a:prstGeom prst="rect">
            <a:avLst/>
          </a:prstGeom>
          <a:noFill/>
          <a:ln w="9525">
            <a:noFill/>
            <a:miter lim="800000"/>
            <a:headEnd/>
            <a:tailEnd/>
          </a:ln>
        </p:spPr>
        <p:txBody>
          <a:bodyPr vert="eaVert" lIns="0" rIns="0" anchorCtr="1">
            <a:spAutoFit/>
          </a:bodyPr>
          <a:lstStyle/>
          <a:p>
            <a:pPr eaLnBrk="0" hangingPunct="0">
              <a:spcBef>
                <a:spcPct val="50000"/>
              </a:spcBef>
            </a:pPr>
            <a:r>
              <a:rPr lang="en-US" sz="2400" b="1">
                <a:latin typeface="Verdana" pitchFamily="34" charset="0"/>
              </a:rPr>
              <a:t>Karir</a:t>
            </a:r>
            <a:endParaRPr lang="en-CA" sz="2400" b="1">
              <a:latin typeface="Verdana" pitchFamily="34" charset="0"/>
            </a:endParaRPr>
          </a:p>
        </p:txBody>
      </p:sp>
      <p:sp>
        <p:nvSpPr>
          <p:cNvPr id="134151" name="Text Box 7"/>
          <p:cNvSpPr txBox="1">
            <a:spLocks noChangeArrowheads="1"/>
          </p:cNvSpPr>
          <p:nvPr/>
        </p:nvSpPr>
        <p:spPr bwMode="blackWhite">
          <a:xfrm>
            <a:off x="5795963" y="3933825"/>
            <a:ext cx="2576512" cy="457200"/>
          </a:xfrm>
          <a:prstGeom prst="rect">
            <a:avLst/>
          </a:prstGeom>
          <a:noFill/>
          <a:ln w="9525">
            <a:noFill/>
            <a:miter lim="800000"/>
            <a:headEnd/>
            <a:tailEnd/>
          </a:ln>
        </p:spPr>
        <p:txBody>
          <a:bodyPr anchorCtr="1">
            <a:spAutoFit/>
          </a:bodyPr>
          <a:lstStyle/>
          <a:p>
            <a:pPr eaLnBrk="0" hangingPunct="0">
              <a:spcBef>
                <a:spcPct val="50000"/>
              </a:spcBef>
            </a:pPr>
            <a:r>
              <a:rPr lang="en-US" sz="2400" b="1">
                <a:latin typeface="Verdana" pitchFamily="34" charset="0"/>
              </a:rPr>
              <a:t>Kematian</a:t>
            </a:r>
            <a:endParaRPr lang="en-CA" sz="2400" b="1">
              <a:latin typeface="Verdana" pitchFamily="34" charset="0"/>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468313" y="260350"/>
            <a:ext cx="6202362" cy="1143000"/>
          </a:xfrm>
        </p:spPr>
        <p:txBody>
          <a:bodyPr/>
          <a:lstStyle/>
          <a:p>
            <a:pPr eaLnBrk="1" hangingPunct="1"/>
            <a:r>
              <a:rPr lang="en-US" sz="3600" smtClean="0"/>
              <a:t>Hidup dari sudut pandang seorang Kristen</a:t>
            </a:r>
            <a:endParaRPr lang="en-CA" sz="3600" smtClean="0"/>
          </a:p>
        </p:txBody>
      </p:sp>
      <p:sp>
        <p:nvSpPr>
          <p:cNvPr id="135171" name="AutoShape 3"/>
          <p:cNvSpPr>
            <a:spLocks noChangeArrowheads="1"/>
          </p:cNvSpPr>
          <p:nvPr/>
        </p:nvSpPr>
        <p:spPr bwMode="blackWhite">
          <a:xfrm>
            <a:off x="914400" y="2590800"/>
            <a:ext cx="7162800" cy="2971800"/>
          </a:xfrm>
          <a:prstGeom prst="rightArrowCallout">
            <a:avLst>
              <a:gd name="adj1" fmla="val 12611"/>
              <a:gd name="adj2" fmla="val 14477"/>
              <a:gd name="adj3" fmla="val 14618"/>
              <a:gd name="adj4" fmla="val 5069"/>
            </a:avLst>
          </a:prstGeom>
          <a:solidFill>
            <a:schemeClr val="tx1"/>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1"/>
            </a:extrusionClr>
          </a:sp3d>
        </p:spPr>
        <p:txBody>
          <a:bodyPr wrap="none" anchor="ctr">
            <a:flatTx/>
          </a:bodyPr>
          <a:lstStyle/>
          <a:p>
            <a:endParaRPr lang="en-US"/>
          </a:p>
        </p:txBody>
      </p:sp>
      <p:sp>
        <p:nvSpPr>
          <p:cNvPr id="135172" name="Rectangle 4"/>
          <p:cNvSpPr>
            <a:spLocks noChangeArrowheads="1"/>
          </p:cNvSpPr>
          <p:nvPr/>
        </p:nvSpPr>
        <p:spPr bwMode="blackWhite">
          <a:xfrm>
            <a:off x="990600" y="2590800"/>
            <a:ext cx="476250" cy="2971800"/>
          </a:xfrm>
          <a:prstGeom prst="rect">
            <a:avLst/>
          </a:prstGeom>
          <a:solidFill>
            <a:schemeClr val="tx2"/>
          </a:solidFill>
          <a:ln w="9525">
            <a:miter lim="800000"/>
            <a:headEnd/>
            <a:tailEnd/>
          </a:ln>
          <a:scene3d>
            <a:camera prst="legacyPerspectiveFront">
              <a:rot lat="0" lon="300000" rev="0"/>
            </a:camera>
            <a:lightRig rig="legacyFlat4" dir="b"/>
          </a:scene3d>
          <a:sp3d extrusionH="227000" prstMaterial="legacyMatte">
            <a:bevelT w="13500" h="13500" prst="angle"/>
            <a:bevelB w="13500" h="13500" prst="angle"/>
            <a:extrusionClr>
              <a:schemeClr val="tx2"/>
            </a:extrusionClr>
          </a:sp3d>
        </p:spPr>
        <p:txBody>
          <a:bodyPr wrap="none" anchor="ctr">
            <a:flatTx/>
          </a:bodyPr>
          <a:lstStyle/>
          <a:p>
            <a:endParaRPr lang="en-US"/>
          </a:p>
        </p:txBody>
      </p:sp>
      <p:sp>
        <p:nvSpPr>
          <p:cNvPr id="135173" name="Text Box 5"/>
          <p:cNvSpPr txBox="1">
            <a:spLocks noChangeArrowheads="1"/>
          </p:cNvSpPr>
          <p:nvPr/>
        </p:nvSpPr>
        <p:spPr bwMode="blackWhite">
          <a:xfrm>
            <a:off x="955675" y="2743200"/>
            <a:ext cx="549275" cy="2647950"/>
          </a:xfrm>
          <a:prstGeom prst="rect">
            <a:avLst/>
          </a:prstGeom>
          <a:noFill/>
          <a:ln w="9525">
            <a:noFill/>
            <a:miter lim="800000"/>
            <a:headEnd/>
            <a:tailEnd/>
          </a:ln>
        </p:spPr>
        <p:txBody>
          <a:bodyPr vert="eaVert" anchorCtr="1">
            <a:spAutoFit/>
          </a:bodyPr>
          <a:lstStyle/>
          <a:p>
            <a:pPr eaLnBrk="0" hangingPunct="0">
              <a:spcBef>
                <a:spcPct val="50000"/>
              </a:spcBef>
            </a:pPr>
            <a:r>
              <a:rPr lang="en-US" sz="2400" b="1">
                <a:latin typeface="Verdana" pitchFamily="34" charset="0"/>
              </a:rPr>
              <a:t>Pendidikan</a:t>
            </a:r>
            <a:endParaRPr lang="en-CA" sz="2400" b="1">
              <a:latin typeface="Verdana" pitchFamily="34" charset="0"/>
            </a:endParaRPr>
          </a:p>
        </p:txBody>
      </p:sp>
      <p:sp>
        <p:nvSpPr>
          <p:cNvPr id="135174" name="Text Box 6"/>
          <p:cNvSpPr txBox="1">
            <a:spLocks noChangeArrowheads="1"/>
          </p:cNvSpPr>
          <p:nvPr/>
        </p:nvSpPr>
        <p:spPr bwMode="blackWhite">
          <a:xfrm>
            <a:off x="3276600" y="3848100"/>
            <a:ext cx="2663825" cy="457200"/>
          </a:xfrm>
          <a:prstGeom prst="rect">
            <a:avLst/>
          </a:prstGeom>
          <a:noFill/>
          <a:ln w="9525">
            <a:noFill/>
            <a:miter lim="800000"/>
            <a:headEnd/>
            <a:tailEnd/>
          </a:ln>
        </p:spPr>
        <p:txBody>
          <a:bodyPr anchorCtr="1">
            <a:spAutoFit/>
          </a:bodyPr>
          <a:lstStyle/>
          <a:p>
            <a:pPr algn="ctr" eaLnBrk="0" hangingPunct="0">
              <a:spcBef>
                <a:spcPct val="50000"/>
              </a:spcBef>
            </a:pPr>
            <a:r>
              <a:rPr lang="en-US" sz="2400" b="1">
                <a:latin typeface="Verdana" pitchFamily="34" charset="0"/>
              </a:rPr>
              <a:t>Hidup Kekal</a:t>
            </a:r>
            <a:endParaRPr lang="en-CA" sz="2400" b="1">
              <a:latin typeface="Verdana" pitchFamily="34" charset="0"/>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pPr eaLnBrk="1" hangingPunct="1"/>
            <a:r>
              <a:rPr lang="en-US" smtClean="0"/>
              <a:t>Akar keputusasaan</a:t>
            </a:r>
          </a:p>
        </p:txBody>
      </p:sp>
      <p:sp>
        <p:nvSpPr>
          <p:cNvPr id="136195" name="Rectangle 3"/>
          <p:cNvSpPr>
            <a:spLocks noGrp="1" noChangeArrowheads="1"/>
          </p:cNvSpPr>
          <p:nvPr>
            <p:ph type="body" idx="1"/>
          </p:nvPr>
        </p:nvSpPr>
        <p:spPr/>
        <p:txBody>
          <a:bodyPr/>
          <a:lstStyle/>
          <a:p>
            <a:pPr eaLnBrk="1" hangingPunct="1">
              <a:lnSpc>
                <a:spcPct val="90000"/>
              </a:lnSpc>
              <a:buFontTx/>
              <a:buNone/>
            </a:pPr>
            <a:r>
              <a:rPr lang="en-CA" sz="2800" smtClean="0"/>
              <a:t>Pengkhotbah 3:1</a:t>
            </a:r>
            <a:r>
              <a:rPr lang="en-US" sz="2800" smtClean="0"/>
              <a:t>7</a:t>
            </a:r>
            <a:r>
              <a:rPr lang="en-CA" sz="2800" smtClean="0"/>
              <a:t>-21 </a:t>
            </a:r>
          </a:p>
          <a:p>
            <a:pPr eaLnBrk="1" hangingPunct="1">
              <a:lnSpc>
                <a:spcPct val="90000"/>
              </a:lnSpc>
              <a:buFontTx/>
              <a:buNone/>
            </a:pPr>
            <a:r>
              <a:rPr lang="en-CA" sz="2800" smtClean="0"/>
              <a:t>   </a:t>
            </a:r>
            <a:r>
              <a:rPr lang="en-US" sz="2800" smtClean="0"/>
              <a:t>Karena nasib manusia adalah sama dengan nasib binatang, nasib yang sama menimpa mereka; sebagaimana yang satu mati, demikian juga yang lain. Kedua-duanya mempunyai nafas yang sama, dan manusia tak mempunyai kelebihan atas binatang, karena segala sesuatu adalah sia-sia. Kedua-duanya menuju satu tempat; kedua-duanya terjadi dari debu dan kedua-duanya kembali kepada debu.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pPr eaLnBrk="1" hangingPunct="1"/>
            <a:r>
              <a:rPr lang="en-US" smtClean="0"/>
              <a:t>Akar keputusasaan</a:t>
            </a:r>
          </a:p>
        </p:txBody>
      </p:sp>
      <p:sp>
        <p:nvSpPr>
          <p:cNvPr id="137219" name="Rectangle 3"/>
          <p:cNvSpPr>
            <a:spLocks noGrp="1" noChangeArrowheads="1"/>
          </p:cNvSpPr>
          <p:nvPr>
            <p:ph type="body" idx="1"/>
          </p:nvPr>
        </p:nvSpPr>
        <p:spPr/>
        <p:txBody>
          <a:bodyPr/>
          <a:lstStyle/>
          <a:p>
            <a:pPr eaLnBrk="1" hangingPunct="1">
              <a:buFontTx/>
              <a:buNone/>
            </a:pPr>
            <a:r>
              <a:rPr lang="en-CA" smtClean="0"/>
              <a:t>Pengkhotbah 3:1</a:t>
            </a:r>
            <a:r>
              <a:rPr lang="en-US" smtClean="0"/>
              <a:t>7</a:t>
            </a:r>
            <a:r>
              <a:rPr lang="en-CA" smtClean="0"/>
              <a:t>-21</a:t>
            </a:r>
          </a:p>
          <a:p>
            <a:pPr eaLnBrk="1" hangingPunct="1">
              <a:buFontTx/>
              <a:buNone/>
            </a:pPr>
            <a:r>
              <a:rPr lang="en-CA" smtClean="0"/>
              <a:t>	</a:t>
            </a:r>
            <a:r>
              <a:rPr lang="en-US" smtClean="0"/>
              <a:t>Siapakah yang mengetahui, apakah nafas manusia naik ke atas dan nafas binatang turun ke bawah bumi.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pPr eaLnBrk="1" hangingPunct="1"/>
            <a:r>
              <a:rPr lang="en-US" sz="3600" smtClean="0"/>
              <a:t>Bagaimana kita mengembangkan perspektif Alkitabiah?</a:t>
            </a:r>
          </a:p>
        </p:txBody>
      </p:sp>
      <p:sp>
        <p:nvSpPr>
          <p:cNvPr id="482307" name="Rectangle 3"/>
          <p:cNvSpPr>
            <a:spLocks noGrp="1" noChangeArrowheads="1"/>
          </p:cNvSpPr>
          <p:nvPr>
            <p:ph type="body" idx="1"/>
          </p:nvPr>
        </p:nvSpPr>
        <p:spPr>
          <a:xfrm>
            <a:off x="468313" y="2249488"/>
            <a:ext cx="8229600" cy="3843337"/>
          </a:xfrm>
        </p:spPr>
        <p:txBody>
          <a:bodyPr/>
          <a:lstStyle/>
          <a:p>
            <a:pPr eaLnBrk="1" hangingPunct="1"/>
            <a:r>
              <a:rPr lang="en-US" smtClean="0">
                <a:solidFill>
                  <a:schemeClr val="bg1"/>
                </a:solidFill>
              </a:rPr>
              <a:t>Tuliskan paling sedikit dua cara mengembangkan perpektif Alkitabiah dalam 1 menit.</a:t>
            </a:r>
            <a:endParaRPr lang="en-CA" smtClean="0">
              <a:solidFill>
                <a:schemeClr val="bg1"/>
              </a:solidFill>
            </a:endParaRPr>
          </a:p>
          <a:p>
            <a:pPr eaLnBrk="1" hangingPunct="1"/>
            <a:r>
              <a:rPr lang="en-US" smtClean="0">
                <a:solidFill>
                  <a:schemeClr val="bg1"/>
                </a:solidFill>
              </a:rPr>
              <a:t>Ceritakan jawaban Anda pada paling sedikit dua orang lain dan gabungkan pendapat Anda.</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23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230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307"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pPr eaLnBrk="1" hangingPunct="1"/>
            <a:r>
              <a:rPr lang="en-US" sz="3600" smtClean="0"/>
              <a:t>Bagaimana kita mengembangkan perspektif Alkitabiah?</a:t>
            </a:r>
          </a:p>
        </p:txBody>
      </p:sp>
      <p:sp>
        <p:nvSpPr>
          <p:cNvPr id="483331" name="Rectangle 3"/>
          <p:cNvSpPr>
            <a:spLocks noGrp="1" noChangeArrowheads="1"/>
          </p:cNvSpPr>
          <p:nvPr>
            <p:ph type="body" idx="1"/>
          </p:nvPr>
        </p:nvSpPr>
        <p:spPr>
          <a:xfrm>
            <a:off x="0" y="2249488"/>
            <a:ext cx="9144000" cy="4608512"/>
          </a:xfrm>
        </p:spPr>
        <p:txBody>
          <a:bodyPr/>
          <a:lstStyle/>
          <a:p>
            <a:pPr eaLnBrk="1" hangingPunct="1"/>
            <a:r>
              <a:rPr lang="en-US" smtClean="0"/>
              <a:t>Bicaralah mengenai surga—dan neraka</a:t>
            </a:r>
          </a:p>
          <a:p>
            <a:pPr eaLnBrk="1" hangingPunct="1"/>
            <a:r>
              <a:rPr lang="en-US" smtClean="0"/>
              <a:t>Evaluasi efek jangka panjang dari pilihan</a:t>
            </a:r>
          </a:p>
          <a:p>
            <a:pPr eaLnBrk="1" hangingPunct="1"/>
            <a:r>
              <a:rPr lang="en-US" smtClean="0"/>
              <a:t>Bicaralah mengenai orang yang telah meninggal</a:t>
            </a:r>
          </a:p>
          <a:p>
            <a:pPr eaLnBrk="1" hangingPunct="1"/>
            <a:r>
              <a:rPr lang="en-US" smtClean="0"/>
              <a:t>Bicaralah mengenai hal-hal spiritual, tidak hanya yang material</a:t>
            </a:r>
          </a:p>
          <a:p>
            <a:pPr eaLnBrk="1" hangingPunct="1"/>
            <a:r>
              <a:rPr lang="en-US" smtClean="0"/>
              <a:t>Gunakan diagram sebagai pengingat visual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33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33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33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833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833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pPr eaLnBrk="1" hangingPunct="1"/>
            <a:r>
              <a:rPr lang="en-US" smtClean="0"/>
              <a:t>Apakah Pendidikan Itu?</a:t>
            </a:r>
            <a:endParaRPr lang="en-CA" smtClean="0"/>
          </a:p>
        </p:txBody>
      </p:sp>
      <p:sp>
        <p:nvSpPr>
          <p:cNvPr id="140291" name="Rectangle 3"/>
          <p:cNvSpPr>
            <a:spLocks noGrp="1" noChangeArrowheads="1"/>
          </p:cNvSpPr>
          <p:nvPr>
            <p:ph type="body" idx="1"/>
          </p:nvPr>
        </p:nvSpPr>
        <p:spPr/>
        <p:txBody>
          <a:bodyPr/>
          <a:lstStyle/>
          <a:p>
            <a:pPr eaLnBrk="1" hangingPunct="1"/>
            <a:r>
              <a:rPr lang="en-US" smtClean="0"/>
              <a:t>Pendidikan adalah proses mempersiapkan manusia bagi kehidupan</a:t>
            </a:r>
          </a:p>
          <a:p>
            <a:pPr lvl="1" eaLnBrk="1" hangingPunct="1"/>
            <a:r>
              <a:rPr lang="en-US" smtClean="0"/>
              <a:t>Hidup bukan pekerjaan</a:t>
            </a:r>
          </a:p>
          <a:p>
            <a:pPr lvl="1" eaLnBrk="1" hangingPunct="1"/>
            <a:r>
              <a:rPr lang="en-CA" smtClean="0"/>
              <a:t>Manusia bukan program</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danger"/>
          <p:cNvPicPr>
            <a:picLocks noGrp="1" noChangeAspect="1" noChangeArrowheads="1"/>
          </p:cNvPicPr>
          <p:nvPr>
            <p:ph idx="1"/>
          </p:nvPr>
        </p:nvPicPr>
        <p:blipFill>
          <a:blip r:embed="rId2"/>
          <a:srcRect/>
          <a:stretch>
            <a:fillRect/>
          </a:stretch>
        </p:blipFill>
        <p:spPr>
          <a:xfrm>
            <a:off x="214313" y="1428750"/>
            <a:ext cx="8715375" cy="4868863"/>
          </a:xfr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pPr eaLnBrk="1" hangingPunct="1"/>
            <a:r>
              <a:rPr lang="en-US" sz="4000" smtClean="0"/>
              <a:t>Orang-orang yang terlibat dalam pendidikan</a:t>
            </a:r>
            <a:endParaRPr lang="en-CA" sz="4000" smtClean="0"/>
          </a:p>
        </p:txBody>
      </p:sp>
      <p:sp>
        <p:nvSpPr>
          <p:cNvPr id="141315" name="Rectangle 3"/>
          <p:cNvSpPr>
            <a:spLocks noGrp="1" noChangeArrowheads="1"/>
          </p:cNvSpPr>
          <p:nvPr>
            <p:ph type="body" idx="1"/>
          </p:nvPr>
        </p:nvSpPr>
        <p:spPr>
          <a:xfrm>
            <a:off x="468313" y="2492375"/>
            <a:ext cx="8229600" cy="2952750"/>
          </a:xfrm>
        </p:spPr>
        <p:txBody>
          <a:bodyPr/>
          <a:lstStyle/>
          <a:p>
            <a:pPr eaLnBrk="1" hangingPunct="1"/>
            <a:r>
              <a:rPr lang="en-US" smtClean="0"/>
              <a:t>Orang-orang yang menyiapkan</a:t>
            </a:r>
          </a:p>
          <a:p>
            <a:pPr eaLnBrk="1" hangingPunct="1"/>
            <a:r>
              <a:rPr lang="en-US" smtClean="0"/>
              <a:t>Orang-orang yang disiapkan</a:t>
            </a:r>
            <a:endParaRPr lang="en-CA" smtClean="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pPr eaLnBrk="1" hangingPunct="1"/>
            <a:r>
              <a:rPr lang="en-US" smtClean="0"/>
              <a:t>Tanggung jawab guru</a:t>
            </a:r>
            <a:endParaRPr lang="en-CA" smtClean="0"/>
          </a:p>
        </p:txBody>
      </p:sp>
      <p:sp>
        <p:nvSpPr>
          <p:cNvPr id="142339" name="Rectangle 3"/>
          <p:cNvSpPr>
            <a:spLocks noGrp="1" noChangeArrowheads="1"/>
          </p:cNvSpPr>
          <p:nvPr>
            <p:ph type="body" idx="1"/>
          </p:nvPr>
        </p:nvSpPr>
        <p:spPr>
          <a:xfrm>
            <a:off x="0" y="1916113"/>
            <a:ext cx="9144000" cy="4608512"/>
          </a:xfrm>
        </p:spPr>
        <p:txBody>
          <a:bodyPr/>
          <a:lstStyle/>
          <a:p>
            <a:pPr eaLnBrk="1" hangingPunct="1">
              <a:lnSpc>
                <a:spcPct val="90000"/>
              </a:lnSpc>
              <a:buFontTx/>
              <a:buNone/>
            </a:pPr>
            <a:r>
              <a:rPr lang="en-CA" smtClean="0"/>
              <a:t>Yakobus 3:1-2 </a:t>
            </a:r>
          </a:p>
          <a:p>
            <a:pPr eaLnBrk="1" hangingPunct="1">
              <a:lnSpc>
                <a:spcPct val="90000"/>
              </a:lnSpc>
              <a:buFontTx/>
              <a:buNone/>
            </a:pPr>
            <a:r>
              <a:rPr lang="en-CA" smtClean="0"/>
              <a:t>	</a:t>
            </a:r>
            <a:r>
              <a:rPr lang="en-US" smtClean="0"/>
              <a:t>Saudara-saudaraku, janganlah banyak orang di antara kamu mau menjadi guru; sebab kita tahu, bahwa sebagai guru kita akan dihakimi menurut ukuran yang lebih berat. Sebab kita semua bersalah dalam banyak hal; barangsiapa tidak bersalah dalam perkataannya, ia adalah orang sempurna, yang dapat juga mengendalikan seluruh tubuhnya.</a:t>
            </a:r>
            <a:r>
              <a:rPr lang="en-CA" smtClean="0"/>
              <a:t> </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pPr eaLnBrk="1" hangingPunct="1"/>
            <a:r>
              <a:rPr lang="en-US" smtClean="0"/>
              <a:t>Tanggung jawab guru</a:t>
            </a:r>
            <a:endParaRPr lang="en-CA" smtClean="0"/>
          </a:p>
        </p:txBody>
      </p:sp>
      <p:sp>
        <p:nvSpPr>
          <p:cNvPr id="143363" name="Rectangle 3"/>
          <p:cNvSpPr>
            <a:spLocks noGrp="1" noChangeArrowheads="1"/>
          </p:cNvSpPr>
          <p:nvPr>
            <p:ph type="body" idx="1"/>
          </p:nvPr>
        </p:nvSpPr>
        <p:spPr/>
        <p:txBody>
          <a:bodyPr/>
          <a:lstStyle/>
          <a:p>
            <a:pPr eaLnBrk="1" hangingPunct="1">
              <a:buFontTx/>
              <a:buNone/>
            </a:pPr>
            <a:r>
              <a:rPr lang="en-CA" smtClean="0"/>
              <a:t>1 Yohanes 2:28 </a:t>
            </a:r>
          </a:p>
          <a:p>
            <a:pPr eaLnBrk="1" hangingPunct="1">
              <a:buFontTx/>
              <a:buNone/>
            </a:pPr>
            <a:r>
              <a:rPr lang="en-CA" smtClean="0"/>
              <a:t>	</a:t>
            </a:r>
            <a:r>
              <a:rPr lang="en-US" smtClean="0"/>
              <a:t>Maka sekarang, anak-anakku, tinggallah di dalam Kristus, supaya apabila Ia menyatakan diri-Nya, kita beroleh keberanian percaya dan tidak usah malu terhadap Dia pada hari kedatangan-Nya. </a:t>
            </a:r>
            <a:endParaRPr lang="en-CA" smtClean="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pPr eaLnBrk="1" hangingPunct="1"/>
            <a:r>
              <a:rPr lang="en-US" smtClean="0"/>
              <a:t>Apakah Pendidikan Itu?</a:t>
            </a:r>
            <a:endParaRPr lang="en-CA" smtClean="0"/>
          </a:p>
        </p:txBody>
      </p:sp>
      <p:sp>
        <p:nvSpPr>
          <p:cNvPr id="209923" name="Rectangle 3"/>
          <p:cNvSpPr>
            <a:spLocks noGrp="1" noChangeArrowheads="1"/>
          </p:cNvSpPr>
          <p:nvPr>
            <p:ph type="body" idx="1"/>
          </p:nvPr>
        </p:nvSpPr>
        <p:spPr/>
        <p:txBody>
          <a:bodyPr/>
          <a:lstStyle/>
          <a:p>
            <a:pPr eaLnBrk="1" hangingPunct="1"/>
            <a:r>
              <a:rPr lang="en-US" smtClean="0"/>
              <a:t>Pendidikan adalah proses mempersiapkan manusia bagi kehidupan</a:t>
            </a:r>
          </a:p>
          <a:p>
            <a:pPr lvl="1" eaLnBrk="1" hangingPunct="1"/>
            <a:r>
              <a:rPr lang="en-US" smtClean="0"/>
              <a:t>Hidup bukan pekerjaan</a:t>
            </a:r>
          </a:p>
          <a:p>
            <a:pPr lvl="1" eaLnBrk="1" hangingPunct="1"/>
            <a:r>
              <a:rPr lang="en-CA" smtClean="0"/>
              <a:t>Manusia bukan program</a:t>
            </a:r>
          </a:p>
          <a:p>
            <a:pPr lvl="1" eaLnBrk="1" hangingPunct="1"/>
            <a:r>
              <a:rPr lang="en-US" smtClean="0"/>
              <a:t>Persiapan bukan latihan</a:t>
            </a:r>
          </a:p>
          <a:p>
            <a:pPr lvl="1" eaLnBrk="1" hangingPunct="1"/>
            <a:r>
              <a:rPr lang="en-US" smtClean="0"/>
              <a:t>Proses bukan produk</a:t>
            </a:r>
            <a:endParaRPr lang="en-CA" smtClean="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pPr eaLnBrk="1" hangingPunct="1"/>
            <a:r>
              <a:rPr lang="en-US" sz="4000" smtClean="0"/>
              <a:t>Apakah Pendidikan Kristen itu?</a:t>
            </a:r>
            <a:endParaRPr lang="en-CA" sz="4000" smtClean="0"/>
          </a:p>
        </p:txBody>
      </p:sp>
      <p:sp>
        <p:nvSpPr>
          <p:cNvPr id="507907" name="Rectangle 3"/>
          <p:cNvSpPr>
            <a:spLocks noGrp="1" noChangeArrowheads="1"/>
          </p:cNvSpPr>
          <p:nvPr>
            <p:ph type="body" idx="1"/>
          </p:nvPr>
        </p:nvSpPr>
        <p:spPr/>
        <p:txBody>
          <a:bodyPr/>
          <a:lstStyle/>
          <a:p>
            <a:pPr eaLnBrk="1" hangingPunct="1"/>
            <a:r>
              <a:rPr lang="en-US" smtClean="0"/>
              <a:t>Dalam 2 menit responilah kutipan di handout Christian Education Perspectives </a:t>
            </a:r>
          </a:p>
          <a:p>
            <a:pPr eaLnBrk="1" hangingPunct="1"/>
            <a:r>
              <a:rPr lang="en-US" smtClean="0"/>
              <a:t>Diskusikan jawaban Anda dengan orang di sebelah Anda</a:t>
            </a:r>
          </a:p>
          <a:p>
            <a:pPr eaLnBrk="1" hangingPunct="1"/>
            <a:r>
              <a:rPr lang="en-US" smtClean="0"/>
              <a:t>Siapkan bersama definisi pendidikan Kristen</a:t>
            </a:r>
            <a:endParaRPr lang="en-CA"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79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79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79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7907"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pPr eaLnBrk="1" hangingPunct="1"/>
            <a:r>
              <a:rPr lang="en-CA" smtClean="0"/>
              <a:t>Pendidikan Kristen didenifisikan</a:t>
            </a:r>
          </a:p>
        </p:txBody>
      </p:sp>
      <p:sp>
        <p:nvSpPr>
          <p:cNvPr id="382979" name="Rectangle 3"/>
          <p:cNvSpPr>
            <a:spLocks noGrp="1" noChangeArrowheads="1"/>
          </p:cNvSpPr>
          <p:nvPr>
            <p:ph type="body" idx="1"/>
          </p:nvPr>
        </p:nvSpPr>
        <p:spPr/>
        <p:txBody>
          <a:bodyPr/>
          <a:lstStyle/>
          <a:p>
            <a:pPr eaLnBrk="1" hangingPunct="1"/>
            <a:r>
              <a:rPr lang="en-CA" smtClean="0"/>
              <a:t>Pendidikan adalah …</a:t>
            </a:r>
          </a:p>
          <a:p>
            <a:pPr eaLnBrk="1" hangingPunct="1">
              <a:buFontTx/>
              <a:buNone/>
            </a:pPr>
            <a:r>
              <a:rPr lang="en-CA" smtClean="0"/>
              <a:t>	Proses mempersiapkan manusia bagi kehidupan</a:t>
            </a:r>
          </a:p>
          <a:p>
            <a:pPr eaLnBrk="1" hangingPunct="1"/>
            <a:r>
              <a:rPr lang="en-CA" smtClean="0"/>
              <a:t>Pendidikan Kristen adalah …</a:t>
            </a:r>
          </a:p>
          <a:p>
            <a:pPr eaLnBrk="1" hangingPunct="1">
              <a:buFontTx/>
              <a:buNone/>
            </a:pPr>
            <a:r>
              <a:rPr lang="en-CA" smtClean="0"/>
              <a:t>  Proses mempersiapkan manusia bagi kehidupan di mana semua elemen terkait dengan Kristus dan diubahkan oleh-Nya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297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29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79"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457200" y="274638"/>
            <a:ext cx="6686550" cy="1498600"/>
          </a:xfrm>
        </p:spPr>
        <p:txBody>
          <a:bodyPr/>
          <a:lstStyle/>
          <a:p>
            <a:pPr eaLnBrk="1" hangingPunct="1"/>
            <a:r>
              <a:rPr lang="en-US" sz="4000" smtClean="0"/>
              <a:t>Apa yang membentuk pendidikan Kristen?</a:t>
            </a:r>
            <a:endParaRPr lang="en-CA" sz="4000" smtClean="0"/>
          </a:p>
        </p:txBody>
      </p:sp>
      <p:sp>
        <p:nvSpPr>
          <p:cNvPr id="386051" name="Rectangle 3"/>
          <p:cNvSpPr>
            <a:spLocks noGrp="1" noChangeArrowheads="1"/>
          </p:cNvSpPr>
          <p:nvPr>
            <p:ph type="body" idx="1"/>
          </p:nvPr>
        </p:nvSpPr>
        <p:spPr/>
        <p:txBody>
          <a:bodyPr/>
          <a:lstStyle/>
          <a:p>
            <a:pPr eaLnBrk="1" hangingPunct="1"/>
            <a:r>
              <a:rPr lang="en-US" smtClean="0"/>
              <a:t>Guru harus seorang Kristen</a:t>
            </a:r>
          </a:p>
          <a:p>
            <a:pPr eaLnBrk="1" hangingPunct="1"/>
            <a:r>
              <a:rPr lang="en-US" smtClean="0"/>
              <a:t>Murid harus seorang Kristen</a:t>
            </a:r>
          </a:p>
          <a:p>
            <a:pPr eaLnBrk="1" hangingPunct="1">
              <a:buFontTx/>
              <a:buNone/>
            </a:pPr>
            <a:r>
              <a:rPr lang="en-CA" smtClean="0"/>
              <a:t>1 Korintus 2:14 </a:t>
            </a:r>
          </a:p>
          <a:p>
            <a:pPr eaLnBrk="1" hangingPunct="1">
              <a:buFontTx/>
              <a:buNone/>
            </a:pPr>
            <a:r>
              <a:rPr lang="en-CA" smtClean="0"/>
              <a:t>	</a:t>
            </a:r>
            <a:r>
              <a:rPr lang="en-US" smtClean="0"/>
              <a:t>Tetapi manusia duniawi tidak menerima apa yang berasal dari Roh Allah, karena hal itu baginya adalah suatu kebodohan; dan ia tidak dapat memahaminya, sebab hal itu hanya dapat dinilai secara rohani. </a:t>
            </a:r>
            <a:endParaRPr lang="en-CA"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60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60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6051">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860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051"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9" name="Rectangle 3"/>
          <p:cNvSpPr>
            <a:spLocks noGrp="1" noChangeArrowheads="1"/>
          </p:cNvSpPr>
          <p:nvPr>
            <p:ph type="body" idx="1"/>
          </p:nvPr>
        </p:nvSpPr>
        <p:spPr/>
        <p:txBody>
          <a:bodyPr/>
          <a:lstStyle/>
          <a:p>
            <a:pPr eaLnBrk="1" hangingPunct="1"/>
            <a:r>
              <a:rPr lang="en-CA" smtClean="0"/>
              <a:t>Gereja</a:t>
            </a:r>
          </a:p>
          <a:p>
            <a:pPr lvl="1" eaLnBrk="1" hangingPunct="1"/>
            <a:r>
              <a:rPr lang="de-DE" smtClean="0"/>
              <a:t>Tentu saja gereja dibentuk oleh para orang percaya</a:t>
            </a:r>
            <a:endParaRPr lang="en-CA" smtClean="0"/>
          </a:p>
          <a:p>
            <a:pPr eaLnBrk="1" hangingPunct="1"/>
            <a:r>
              <a:rPr lang="en-CA" smtClean="0"/>
              <a:t>Gereja</a:t>
            </a:r>
          </a:p>
          <a:p>
            <a:pPr lvl="1" eaLnBrk="1" hangingPunct="1"/>
            <a:r>
              <a:rPr lang="en-CA" smtClean="0"/>
              <a:t>Tempat yang luar biasa untuk membentuk orang-orang percaya yang baru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809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809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809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80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457200" y="274638"/>
            <a:ext cx="6900863" cy="1498600"/>
          </a:xfrm>
        </p:spPr>
        <p:txBody>
          <a:bodyPr/>
          <a:lstStyle/>
          <a:p>
            <a:pPr eaLnBrk="1" hangingPunct="1"/>
            <a:r>
              <a:rPr lang="en-US" sz="4000" smtClean="0"/>
              <a:t>Apa yang membentuk pendidikan Kristen?</a:t>
            </a:r>
            <a:endParaRPr lang="en-CA" sz="4000" smtClean="0"/>
          </a:p>
        </p:txBody>
      </p:sp>
      <p:sp>
        <p:nvSpPr>
          <p:cNvPr id="389123" name="Rectangle 3"/>
          <p:cNvSpPr>
            <a:spLocks noGrp="1" noChangeArrowheads="1"/>
          </p:cNvSpPr>
          <p:nvPr>
            <p:ph type="body" idx="1"/>
          </p:nvPr>
        </p:nvSpPr>
        <p:spPr/>
        <p:txBody>
          <a:bodyPr/>
          <a:lstStyle/>
          <a:p>
            <a:pPr eaLnBrk="1" hangingPunct="1"/>
            <a:r>
              <a:rPr lang="en-US" smtClean="0"/>
              <a:t>Guru harus seorang Kristen</a:t>
            </a:r>
          </a:p>
          <a:p>
            <a:pPr eaLnBrk="1" hangingPunct="1"/>
            <a:r>
              <a:rPr lang="en-US" smtClean="0"/>
              <a:t>Murid harus seorang Kristen</a:t>
            </a:r>
          </a:p>
          <a:p>
            <a:pPr eaLnBrk="1" hangingPunct="1"/>
            <a:r>
              <a:rPr lang="en-US" smtClean="0"/>
              <a:t>Isi harus Kristen</a:t>
            </a:r>
          </a:p>
          <a:p>
            <a:pPr eaLnBrk="1" hangingPunct="1"/>
            <a:r>
              <a:rPr lang="en-US" smtClean="0"/>
              <a:t>Kristus harus melakukannya</a:t>
            </a:r>
            <a:endParaRPr lang="en-CA"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91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pPr eaLnBrk="1" hangingPunct="1"/>
            <a:r>
              <a:rPr lang="en-US" smtClean="0"/>
              <a:t>Peran Roh Kudus</a:t>
            </a:r>
            <a:endParaRPr lang="en-CA" smtClean="0"/>
          </a:p>
        </p:txBody>
      </p:sp>
      <p:sp>
        <p:nvSpPr>
          <p:cNvPr id="391171" name="Rectangle 3"/>
          <p:cNvSpPr>
            <a:spLocks noGrp="1" noChangeArrowheads="1"/>
          </p:cNvSpPr>
          <p:nvPr>
            <p:ph type="body" idx="1"/>
          </p:nvPr>
        </p:nvSpPr>
        <p:spPr/>
        <p:txBody>
          <a:bodyPr/>
          <a:lstStyle/>
          <a:p>
            <a:pPr eaLnBrk="1" hangingPunct="1"/>
            <a:r>
              <a:rPr lang="en-US" smtClean="0"/>
              <a:t>Berbicara tentang Kristus</a:t>
            </a:r>
          </a:p>
          <a:p>
            <a:pPr eaLnBrk="1" hangingPunct="1"/>
            <a:r>
              <a:rPr lang="en-US" smtClean="0"/>
              <a:t>Mengubahkan hidup</a:t>
            </a:r>
          </a:p>
          <a:p>
            <a:pPr eaLnBrk="1" hangingPunct="1"/>
            <a:r>
              <a:rPr lang="en-US" smtClean="0"/>
              <a:t>Memberi keinginan dan kuasa untuk hidup sesuai jalan Allah</a:t>
            </a:r>
          </a:p>
          <a:p>
            <a:pPr eaLnBrk="1" hangingPunct="1"/>
            <a:r>
              <a:rPr lang="en-US" smtClean="0"/>
              <a:t>Mengkomunikasikan pemikiran Kristus</a:t>
            </a:r>
          </a:p>
          <a:p>
            <a:pPr eaLnBrk="1" hangingPunct="1"/>
            <a:r>
              <a:rPr lang="en-US" smtClean="0"/>
              <a:t>Mengajar melalui guru-guru ayng ada</a:t>
            </a:r>
            <a:endParaRPr lang="en-CA"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11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11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11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11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11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117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CA" smtClean="0"/>
              <a:t>What is your situation?</a:t>
            </a:r>
            <a:endParaRPr lang="en-US" smtClean="0"/>
          </a:p>
        </p:txBody>
      </p:sp>
      <p:sp>
        <p:nvSpPr>
          <p:cNvPr id="578563" name="Rectangle 3"/>
          <p:cNvSpPr>
            <a:spLocks noGrp="1" noChangeArrowheads="1"/>
          </p:cNvSpPr>
          <p:nvPr>
            <p:ph type="body" idx="1"/>
          </p:nvPr>
        </p:nvSpPr>
        <p:spPr/>
        <p:txBody>
          <a:bodyPr/>
          <a:lstStyle/>
          <a:p>
            <a:pPr eaLnBrk="1" hangingPunct="1"/>
            <a:r>
              <a:rPr lang="en-CA" smtClean="0"/>
              <a:t>What makes your school a Christian school?</a:t>
            </a:r>
          </a:p>
          <a:p>
            <a:pPr eaLnBrk="1" hangingPunct="1"/>
            <a:r>
              <a:rPr lang="en-CA" smtClean="0"/>
              <a:t>What makes your classroom Christian?</a:t>
            </a:r>
          </a:p>
          <a:p>
            <a:pPr eaLnBrk="1" hangingPunct="1"/>
            <a:r>
              <a:rPr lang="en-CA" smtClean="0"/>
              <a:t>How do you teach differently because you are in a Christian school?</a:t>
            </a:r>
          </a:p>
          <a:p>
            <a:pPr eaLnBrk="1" hangingPunct="1"/>
            <a:r>
              <a:rPr lang="en-CA" smtClean="0"/>
              <a:t>What do you teach that is different in a Christian school?</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85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85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785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856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p:txBody>
          <a:bodyPr/>
          <a:lstStyle/>
          <a:p>
            <a:pPr eaLnBrk="1" hangingPunct="1"/>
            <a:r>
              <a:rPr lang="en-US" smtClean="0"/>
              <a:t>Peran Orang Tua</a:t>
            </a:r>
            <a:endParaRPr lang="en-CA" smtClean="0"/>
          </a:p>
        </p:txBody>
      </p:sp>
      <p:sp>
        <p:nvSpPr>
          <p:cNvPr id="393219" name="Rectangle 3"/>
          <p:cNvSpPr>
            <a:spLocks noGrp="1" noChangeArrowheads="1"/>
          </p:cNvSpPr>
          <p:nvPr>
            <p:ph type="body" idx="1"/>
          </p:nvPr>
        </p:nvSpPr>
        <p:spPr/>
        <p:txBody>
          <a:bodyPr/>
          <a:lstStyle/>
          <a:p>
            <a:pPr eaLnBrk="1" hangingPunct="1"/>
            <a:r>
              <a:rPr lang="en-US" smtClean="0"/>
              <a:t>Tanggung jawab utama pendidikan</a:t>
            </a:r>
          </a:p>
          <a:p>
            <a:pPr lvl="1" eaLnBrk="1" hangingPunct="1"/>
            <a:r>
              <a:rPr lang="en-US" smtClean="0"/>
              <a:t>Guru pertama</a:t>
            </a:r>
          </a:p>
          <a:p>
            <a:pPr lvl="1" eaLnBrk="1" hangingPunct="1"/>
            <a:r>
              <a:rPr lang="en-US" smtClean="0"/>
              <a:t>Otoritas final</a:t>
            </a:r>
          </a:p>
          <a:p>
            <a:pPr lvl="1" eaLnBrk="1" hangingPunct="1"/>
            <a:endParaRPr lang="en-CA"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32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321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932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219"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pPr eaLnBrk="1" hangingPunct="1"/>
            <a:r>
              <a:rPr lang="en-CA" smtClean="0"/>
              <a:t>Guru-guru Amanat Agung</a:t>
            </a:r>
          </a:p>
        </p:txBody>
      </p:sp>
      <p:sp>
        <p:nvSpPr>
          <p:cNvPr id="395267" name="Rectangle 3"/>
          <p:cNvSpPr>
            <a:spLocks noGrp="1" noChangeArrowheads="1"/>
          </p:cNvSpPr>
          <p:nvPr>
            <p:ph type="body" idx="1"/>
          </p:nvPr>
        </p:nvSpPr>
        <p:spPr/>
        <p:txBody>
          <a:bodyPr/>
          <a:lstStyle/>
          <a:p>
            <a:pPr eaLnBrk="1" hangingPunct="1"/>
            <a:r>
              <a:rPr lang="en-US" smtClean="0"/>
              <a:t>Diubahkan (Roma 12:2)</a:t>
            </a:r>
          </a:p>
          <a:p>
            <a:pPr eaLnBrk="1" hangingPunct="1"/>
            <a:r>
              <a:rPr lang="en-US" smtClean="0"/>
              <a:t>Mengubahkan</a:t>
            </a:r>
          </a:p>
          <a:p>
            <a:pPr eaLnBrk="1" hangingPunct="1"/>
            <a:r>
              <a:rPr lang="en-US" smtClean="0"/>
              <a:t>Para Pengubah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5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5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52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p:txBody>
          <a:bodyPr/>
          <a:lstStyle/>
          <a:p>
            <a:pPr eaLnBrk="1" hangingPunct="1"/>
            <a:r>
              <a:rPr lang="en-CA" smtClean="0"/>
              <a:t>Diubahkan</a:t>
            </a:r>
          </a:p>
        </p:txBody>
      </p:sp>
      <p:sp>
        <p:nvSpPr>
          <p:cNvPr id="397315" name="Rectangle 3"/>
          <p:cNvSpPr>
            <a:spLocks noGrp="1" noChangeArrowheads="1"/>
          </p:cNvSpPr>
          <p:nvPr>
            <p:ph type="body" idx="1"/>
          </p:nvPr>
        </p:nvSpPr>
        <p:spPr/>
        <p:txBody>
          <a:bodyPr/>
          <a:lstStyle/>
          <a:p>
            <a:pPr eaLnBrk="1" hangingPunct="1"/>
            <a:r>
              <a:rPr lang="en-US" smtClean="0"/>
              <a:t>Dipanggil untuk mengajar</a:t>
            </a:r>
          </a:p>
          <a:p>
            <a:pPr eaLnBrk="1" hangingPunct="1"/>
            <a:r>
              <a:rPr lang="en-US" smtClean="0"/>
              <a:t>Komit pada pemuridan</a:t>
            </a:r>
          </a:p>
          <a:p>
            <a:pPr lvl="1" eaLnBrk="1" hangingPunct="1"/>
            <a:r>
              <a:rPr lang="en-US" smtClean="0"/>
              <a:t>Bagi diri mereka sendiri</a:t>
            </a:r>
          </a:p>
          <a:p>
            <a:pPr lvl="2" eaLnBrk="1" hangingPunct="1"/>
            <a:r>
              <a:rPr lang="en-US" smtClean="0"/>
              <a:t>Dewasa dalam Kristus</a:t>
            </a:r>
          </a:p>
          <a:p>
            <a:pPr lvl="2" eaLnBrk="1" hangingPunct="1"/>
            <a:r>
              <a:rPr lang="en-US" smtClean="0"/>
              <a:t>Diperbaharui dalam pikiran – kasih Allah dengan segenap akal budi</a:t>
            </a:r>
          </a:p>
          <a:p>
            <a:pPr lvl="2" eaLnBrk="1" hangingPunct="1"/>
            <a:r>
              <a:rPr lang="en-US" smtClean="0"/>
              <a:t>Berpusat pada Kristus</a:t>
            </a:r>
          </a:p>
          <a:p>
            <a:pPr lvl="2" eaLnBrk="1" hangingPunct="1"/>
            <a:r>
              <a:rPr lang="en-US" smtClean="0"/>
              <a:t>Dimampukan oleh Roh Kudus</a:t>
            </a:r>
          </a:p>
          <a:p>
            <a:pPr lvl="1" eaLnBrk="1" hangingPunct="1"/>
            <a:r>
              <a:rPr lang="en-US" smtClean="0"/>
              <a:t>Bagi murid-murid mereka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7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7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7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73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731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731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9731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9731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p:txBody>
          <a:bodyPr/>
          <a:lstStyle/>
          <a:p>
            <a:pPr eaLnBrk="1" hangingPunct="1"/>
            <a:r>
              <a:rPr lang="en-CA" smtClean="0"/>
              <a:t>Diubahkan</a:t>
            </a:r>
          </a:p>
        </p:txBody>
      </p:sp>
      <p:sp>
        <p:nvSpPr>
          <p:cNvPr id="397315" name="Rectangle 3"/>
          <p:cNvSpPr>
            <a:spLocks noGrp="1" noChangeArrowheads="1"/>
          </p:cNvSpPr>
          <p:nvPr>
            <p:ph type="body" idx="1"/>
          </p:nvPr>
        </p:nvSpPr>
        <p:spPr/>
        <p:txBody>
          <a:bodyPr/>
          <a:lstStyle/>
          <a:p>
            <a:pPr eaLnBrk="1" hangingPunct="1"/>
            <a:r>
              <a:rPr lang="en-US" smtClean="0"/>
              <a:t>Dipanggil untuk mengajar</a:t>
            </a:r>
          </a:p>
          <a:p>
            <a:pPr eaLnBrk="1" hangingPunct="1"/>
            <a:r>
              <a:rPr lang="en-US" smtClean="0"/>
              <a:t>Komit pada pemuridan</a:t>
            </a:r>
          </a:p>
          <a:p>
            <a:pPr eaLnBrk="1" hangingPunct="1"/>
            <a:r>
              <a:rPr lang="en-US" smtClean="0"/>
              <a:t>Kompeten merelasikan segenap hidup dan pembelajaran dengan Allah dan Firman-Nya</a:t>
            </a:r>
            <a:endParaRPr lang="en-CA"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7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7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73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pPr eaLnBrk="1" hangingPunct="1"/>
            <a:r>
              <a:rPr lang="en-CA" smtClean="0"/>
              <a:t>Mengubahkan</a:t>
            </a:r>
          </a:p>
        </p:txBody>
      </p:sp>
      <p:sp>
        <p:nvSpPr>
          <p:cNvPr id="398339" name="Rectangle 3"/>
          <p:cNvSpPr>
            <a:spLocks noGrp="1" noChangeArrowheads="1"/>
          </p:cNvSpPr>
          <p:nvPr>
            <p:ph type="body" idx="1"/>
          </p:nvPr>
        </p:nvSpPr>
        <p:spPr/>
        <p:txBody>
          <a:bodyPr/>
          <a:lstStyle/>
          <a:p>
            <a:pPr eaLnBrk="1" hangingPunct="1"/>
            <a:r>
              <a:rPr lang="en-US" smtClean="0"/>
              <a:t>Menghasilkan murid</a:t>
            </a:r>
          </a:p>
          <a:p>
            <a:pPr eaLnBrk="1" hangingPunct="1"/>
            <a:r>
              <a:rPr lang="en-US" smtClean="0"/>
              <a:t>Mengajarkan cara pandang dunia</a:t>
            </a:r>
          </a:p>
          <a:p>
            <a:pPr eaLnBrk="1" hangingPunct="1"/>
            <a:r>
              <a:rPr lang="en-US" smtClean="0"/>
              <a:t>Merelasikan segala hal dengan Kristus dan Firman-Nya</a:t>
            </a:r>
          </a:p>
          <a:p>
            <a:pPr eaLnBrk="1" hangingPunct="1"/>
            <a:r>
              <a:rPr lang="en-CA" smtClean="0"/>
              <a:t>Mengasihi murid-muridnya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8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83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83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83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CA" smtClean="0"/>
              <a:t>Pengubah</a:t>
            </a:r>
          </a:p>
        </p:txBody>
      </p:sp>
      <p:sp>
        <p:nvSpPr>
          <p:cNvPr id="640003" name="Rectangle 3"/>
          <p:cNvSpPr>
            <a:spLocks noGrp="1" noChangeArrowheads="1"/>
          </p:cNvSpPr>
          <p:nvPr>
            <p:ph type="body" idx="1"/>
          </p:nvPr>
        </p:nvSpPr>
        <p:spPr/>
        <p:txBody>
          <a:bodyPr/>
          <a:lstStyle/>
          <a:p>
            <a:pPr eaLnBrk="1" hangingPunct="1"/>
            <a:r>
              <a:rPr lang="en-US" smtClean="0"/>
              <a:t>Pengikut Kristus</a:t>
            </a:r>
          </a:p>
          <a:p>
            <a:pPr eaLnBrk="1" hangingPunct="1"/>
            <a:r>
              <a:rPr lang="en-US" smtClean="0"/>
              <a:t>Pelaku Firman</a:t>
            </a:r>
          </a:p>
          <a:p>
            <a:pPr eaLnBrk="1" hangingPunct="1"/>
            <a:r>
              <a:rPr lang="en-US" smtClean="0"/>
              <a:t>Mendorong Sesama</a:t>
            </a:r>
          </a:p>
          <a:p>
            <a:pPr algn="ctr" eaLnBrk="1" hangingPunct="1">
              <a:buFontTx/>
              <a:buNone/>
            </a:pPr>
            <a:endParaRPr lang="en-CA" smtClean="0"/>
          </a:p>
          <a:p>
            <a:pPr algn="ctr" eaLnBrk="1" hangingPunct="1">
              <a:buFontTx/>
              <a:buNone/>
            </a:pPr>
            <a:r>
              <a:rPr lang="en-CA" smtClean="0"/>
              <a:t>Menjadikan Murid</a:t>
            </a:r>
            <a:endParaRPr lang="en-CA" sz="36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00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400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00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400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pPr eaLnBrk="1" hangingPunct="1"/>
            <a:r>
              <a:rPr lang="en-US" smtClean="0"/>
              <a:t>Tujuan pendidikan Kristen</a:t>
            </a:r>
            <a:endParaRPr lang="en-CA" smtClean="0"/>
          </a:p>
        </p:txBody>
      </p:sp>
      <p:sp>
        <p:nvSpPr>
          <p:cNvPr id="400387" name="Rectangle 3"/>
          <p:cNvSpPr>
            <a:spLocks noGrp="1" noChangeArrowheads="1"/>
          </p:cNvSpPr>
          <p:nvPr>
            <p:ph type="body" idx="1"/>
          </p:nvPr>
        </p:nvSpPr>
        <p:spPr/>
        <p:txBody>
          <a:bodyPr/>
          <a:lstStyle/>
          <a:p>
            <a:pPr eaLnBrk="1" hangingPunct="1"/>
            <a:r>
              <a:rPr lang="en-US" smtClean="0"/>
              <a:t>Pemuridan</a:t>
            </a:r>
          </a:p>
          <a:p>
            <a:pPr eaLnBrk="1" hangingPunct="1">
              <a:spcBef>
                <a:spcPct val="50000"/>
              </a:spcBef>
              <a:buFontTx/>
              <a:buNone/>
            </a:pPr>
            <a:r>
              <a:rPr lang="en-US" smtClean="0"/>
              <a:t>	Filipi 3:10 </a:t>
            </a:r>
          </a:p>
          <a:p>
            <a:pPr lvl="1" eaLnBrk="1" hangingPunct="1">
              <a:buFontTx/>
              <a:buNone/>
            </a:pPr>
            <a:r>
              <a:rPr lang="en-US" smtClean="0"/>
              <a:t>Yang kukehendaki ialah mengenal Dia dan kuasa kebangkitan-Nya dan persekutuan dalam penderitaan-Nya, di mana aku </a:t>
            </a:r>
            <a:r>
              <a:rPr lang="en-US" b="1" smtClean="0"/>
              <a:t>menjadi serupa</a:t>
            </a:r>
            <a:r>
              <a:rPr lang="en-US" smtClean="0"/>
              <a:t> dengan Dia dalam kematian-Nya, </a:t>
            </a:r>
            <a:endParaRPr lang="en-CA"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0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038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03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pPr eaLnBrk="1" hangingPunct="1"/>
            <a:r>
              <a:rPr lang="en-US" smtClean="0"/>
              <a:t>Tujuan pendidikan Kristen</a:t>
            </a:r>
            <a:endParaRPr lang="en-CA" smtClean="0"/>
          </a:p>
        </p:txBody>
      </p:sp>
      <p:sp>
        <p:nvSpPr>
          <p:cNvPr id="158723" name="Rectangle 3"/>
          <p:cNvSpPr>
            <a:spLocks noGrp="1" noChangeArrowheads="1"/>
          </p:cNvSpPr>
          <p:nvPr>
            <p:ph type="body" idx="1"/>
          </p:nvPr>
        </p:nvSpPr>
        <p:spPr>
          <a:xfrm>
            <a:off x="0" y="1916113"/>
            <a:ext cx="9144000" cy="4941887"/>
          </a:xfrm>
        </p:spPr>
        <p:txBody>
          <a:bodyPr/>
          <a:lstStyle/>
          <a:p>
            <a:pPr eaLnBrk="1" hangingPunct="1"/>
            <a:r>
              <a:rPr lang="en-US" smtClean="0"/>
              <a:t>Pemuridan</a:t>
            </a:r>
          </a:p>
          <a:p>
            <a:pPr eaLnBrk="1" hangingPunct="1">
              <a:spcBef>
                <a:spcPct val="50000"/>
              </a:spcBef>
              <a:buFontTx/>
              <a:buNone/>
            </a:pPr>
            <a:r>
              <a:rPr lang="en-US" smtClean="0"/>
              <a:t>	1 Yohanes 4:17</a:t>
            </a:r>
            <a:r>
              <a:rPr lang="en-US" sz="2800" smtClean="0"/>
              <a:t> </a:t>
            </a:r>
          </a:p>
          <a:p>
            <a:pPr lvl="1" eaLnBrk="1" hangingPunct="1">
              <a:buFontTx/>
              <a:buNone/>
            </a:pPr>
            <a:r>
              <a:rPr lang="en-US" smtClean="0"/>
              <a:t>	Dalam hal inilah kasih Allah sempurna di dalam kita, yaitu kalau kita mempunyai keberanian percaya pada hari penghakiman, karena </a:t>
            </a:r>
            <a:r>
              <a:rPr lang="en-US" b="1" smtClean="0"/>
              <a:t>sama seperti Dia, kita juga ada di dalam dunia ini. </a:t>
            </a:r>
            <a:endParaRPr lang="en-US" sz="3200" b="1" smtClean="0">
              <a:solidFill>
                <a:srgbClr val="E0AD20"/>
              </a:solidFill>
            </a:endParaRP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pPr eaLnBrk="1" hangingPunct="1"/>
            <a:r>
              <a:rPr lang="en-US" smtClean="0"/>
              <a:t>Tujuan pendidikan Kristen</a:t>
            </a:r>
            <a:endParaRPr lang="en-CA" smtClean="0"/>
          </a:p>
        </p:txBody>
      </p:sp>
      <p:sp>
        <p:nvSpPr>
          <p:cNvPr id="159747" name="Rectangle 3"/>
          <p:cNvSpPr>
            <a:spLocks noGrp="1" noChangeArrowheads="1"/>
          </p:cNvSpPr>
          <p:nvPr>
            <p:ph type="body" idx="1"/>
          </p:nvPr>
        </p:nvSpPr>
        <p:spPr/>
        <p:txBody>
          <a:bodyPr/>
          <a:lstStyle/>
          <a:p>
            <a:pPr eaLnBrk="1" hangingPunct="1"/>
            <a:r>
              <a:rPr lang="en-US" smtClean="0"/>
              <a:t>Pemuridan</a:t>
            </a:r>
          </a:p>
          <a:p>
            <a:pPr eaLnBrk="1" hangingPunct="1"/>
            <a:r>
              <a:rPr lang="en-US" smtClean="0"/>
              <a:t>Reproduksi</a:t>
            </a:r>
          </a:p>
          <a:p>
            <a:pPr lvl="1" eaLnBrk="1" hangingPunct="1"/>
            <a:r>
              <a:rPr lang="en-US" smtClean="0"/>
              <a:t>Kehidupan</a:t>
            </a:r>
          </a:p>
          <a:p>
            <a:pPr eaLnBrk="1" hangingPunct="1">
              <a:buFontTx/>
              <a:buNone/>
            </a:pPr>
            <a:r>
              <a:rPr lang="en-CA" smtClean="0"/>
              <a:t>1 Korintus 11:1 </a:t>
            </a:r>
            <a:endParaRPr lang="en-US" smtClean="0"/>
          </a:p>
          <a:p>
            <a:pPr eaLnBrk="1" hangingPunct="1">
              <a:buFontTx/>
              <a:buNone/>
            </a:pPr>
            <a:r>
              <a:rPr lang="en-US" smtClean="0"/>
              <a:t>	Jadilah pengikutku, sama seperti aku juga menjadi pengikut Kristus. </a:t>
            </a:r>
            <a:endParaRPr lang="en-CA" smtClean="0"/>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pPr eaLnBrk="1" hangingPunct="1"/>
            <a:r>
              <a:rPr lang="en-US" smtClean="0"/>
              <a:t>Tujuan pendidikan Kristen</a:t>
            </a:r>
            <a:endParaRPr lang="en-CA" smtClean="0"/>
          </a:p>
        </p:txBody>
      </p:sp>
      <p:sp>
        <p:nvSpPr>
          <p:cNvPr id="406531" name="Rectangle 3"/>
          <p:cNvSpPr>
            <a:spLocks noGrp="1" noChangeArrowheads="1"/>
          </p:cNvSpPr>
          <p:nvPr>
            <p:ph type="body" idx="1"/>
          </p:nvPr>
        </p:nvSpPr>
        <p:spPr/>
        <p:txBody>
          <a:bodyPr/>
          <a:lstStyle/>
          <a:p>
            <a:pPr eaLnBrk="1" hangingPunct="1"/>
            <a:r>
              <a:rPr lang="en-US" smtClean="0"/>
              <a:t>Pemuridan</a:t>
            </a:r>
          </a:p>
          <a:p>
            <a:pPr eaLnBrk="1" hangingPunct="1"/>
            <a:r>
              <a:rPr lang="en-US" smtClean="0"/>
              <a:t>Reproduksi</a:t>
            </a:r>
          </a:p>
          <a:p>
            <a:pPr lvl="1" eaLnBrk="1" hangingPunct="1"/>
            <a:r>
              <a:rPr lang="en-US" smtClean="0"/>
              <a:t>Kehidupan</a:t>
            </a:r>
          </a:p>
          <a:p>
            <a:pPr eaLnBrk="1" hangingPunct="1">
              <a:buFontTx/>
              <a:buNone/>
            </a:pPr>
            <a:r>
              <a:rPr lang="en-CA" smtClean="0"/>
              <a:t>2 Tesalonika 3:7 </a:t>
            </a:r>
          </a:p>
          <a:p>
            <a:pPr eaLnBrk="1" hangingPunct="1">
              <a:buFontTx/>
              <a:buNone/>
            </a:pPr>
            <a:r>
              <a:rPr lang="en-CA" smtClean="0"/>
              <a:t>	</a:t>
            </a:r>
            <a:r>
              <a:rPr lang="en-US" smtClean="0"/>
              <a:t>Sebab kamu sendiri tahu, bagaimana kamu harus mengikuti teladan kami, karena kami tidak lalai bekerja di antara kamu.</a:t>
            </a:r>
            <a:r>
              <a:rPr lang="en-CA" smtClean="0"/>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6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6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6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65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65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CA" smtClean="0"/>
              <a:t>Pertanyaan2</a:t>
            </a:r>
          </a:p>
        </p:txBody>
      </p:sp>
      <p:sp>
        <p:nvSpPr>
          <p:cNvPr id="20483" name="Content Placeholder 2"/>
          <p:cNvSpPr>
            <a:spLocks noGrp="1"/>
          </p:cNvSpPr>
          <p:nvPr>
            <p:ph idx="1"/>
          </p:nvPr>
        </p:nvSpPr>
        <p:spPr/>
        <p:txBody>
          <a:bodyPr/>
          <a:lstStyle/>
          <a:p>
            <a:pPr marL="514350" indent="-514350" eaLnBrk="1" hangingPunct="1">
              <a:buFont typeface="Verdana" pitchFamily="34" charset="0"/>
              <a:buAutoNum type="arabicPeriod"/>
            </a:pPr>
            <a:r>
              <a:rPr lang="en-CA" smtClean="0"/>
              <a:t>Apakah pendidikan itu?</a:t>
            </a:r>
          </a:p>
          <a:p>
            <a:pPr marL="514350" indent="-514350" eaLnBrk="1" hangingPunct="1">
              <a:buFont typeface="Verdana" pitchFamily="34" charset="0"/>
              <a:buAutoNum type="arabicPeriod"/>
            </a:pPr>
            <a:r>
              <a:rPr lang="en-CA" smtClean="0"/>
              <a:t>Di manakah Kristus dalam pendidikan?</a:t>
            </a:r>
          </a:p>
          <a:p>
            <a:pPr marL="514350" indent="-514350" eaLnBrk="1" hangingPunct="1">
              <a:buFont typeface="Verdana" pitchFamily="34" charset="0"/>
              <a:buAutoNum type="arabicPeriod"/>
            </a:pPr>
            <a:r>
              <a:rPr lang="en-CA" smtClean="0"/>
              <a:t>Di manakah Alkitab dalam pendidikan?</a:t>
            </a:r>
          </a:p>
          <a:p>
            <a:pPr marL="514350" indent="-514350" eaLnBrk="1" hangingPunct="1">
              <a:buFont typeface="Verdana" pitchFamily="34" charset="0"/>
              <a:buAutoNum type="arabicPeriod"/>
            </a:pPr>
            <a:r>
              <a:rPr lang="en-CA" smtClean="0"/>
              <a:t>Perubahan kekal apa yang Anda telah lakukan di kelas Anda?</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pPr eaLnBrk="1" hangingPunct="1"/>
            <a:r>
              <a:rPr lang="en-US" smtClean="0"/>
              <a:t>Tujuan pendidikan Kristen</a:t>
            </a:r>
            <a:endParaRPr lang="en-CA" smtClean="0"/>
          </a:p>
        </p:txBody>
      </p:sp>
      <p:sp>
        <p:nvSpPr>
          <p:cNvPr id="161795" name="Rectangle 3"/>
          <p:cNvSpPr>
            <a:spLocks noGrp="1" noChangeArrowheads="1"/>
          </p:cNvSpPr>
          <p:nvPr>
            <p:ph type="body" idx="1"/>
          </p:nvPr>
        </p:nvSpPr>
        <p:spPr/>
        <p:txBody>
          <a:bodyPr/>
          <a:lstStyle/>
          <a:p>
            <a:pPr eaLnBrk="1" hangingPunct="1"/>
            <a:r>
              <a:rPr lang="en-US" smtClean="0"/>
              <a:t>Pemuridan</a:t>
            </a:r>
          </a:p>
          <a:p>
            <a:pPr eaLnBrk="1" hangingPunct="1"/>
            <a:r>
              <a:rPr lang="en-US" smtClean="0"/>
              <a:t>Reproduksi</a:t>
            </a:r>
          </a:p>
          <a:p>
            <a:pPr lvl="1" eaLnBrk="1" hangingPunct="1"/>
            <a:r>
              <a:rPr lang="en-US" smtClean="0"/>
              <a:t>Kehidupan</a:t>
            </a:r>
          </a:p>
          <a:p>
            <a:pPr lvl="1" eaLnBrk="1" hangingPunct="1"/>
            <a:r>
              <a:rPr lang="en-US" smtClean="0"/>
              <a:t>Pelayanan</a:t>
            </a: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pPr eaLnBrk="1" hangingPunct="1"/>
            <a:r>
              <a:rPr lang="en-US" smtClean="0"/>
              <a:t>Tujuan pendidikan Kristen</a:t>
            </a:r>
            <a:endParaRPr lang="en-CA" smtClean="0"/>
          </a:p>
        </p:txBody>
      </p:sp>
      <p:sp>
        <p:nvSpPr>
          <p:cNvPr id="408579" name="Rectangle 3"/>
          <p:cNvSpPr>
            <a:spLocks noGrp="1" noChangeArrowheads="1"/>
          </p:cNvSpPr>
          <p:nvPr>
            <p:ph type="body" idx="1"/>
          </p:nvPr>
        </p:nvSpPr>
        <p:spPr/>
        <p:txBody>
          <a:bodyPr/>
          <a:lstStyle/>
          <a:p>
            <a:pPr eaLnBrk="1" hangingPunct="1"/>
            <a:r>
              <a:rPr lang="en-US" smtClean="0"/>
              <a:t>Pemuridan</a:t>
            </a:r>
          </a:p>
          <a:p>
            <a:pPr eaLnBrk="1" hangingPunct="1"/>
            <a:r>
              <a:rPr lang="en-US" smtClean="0"/>
              <a:t>Reproduksi</a:t>
            </a:r>
          </a:p>
          <a:p>
            <a:pPr eaLnBrk="1" hangingPunct="1">
              <a:buFontTx/>
              <a:buNone/>
            </a:pPr>
            <a:r>
              <a:rPr lang="en-CA" smtClean="0"/>
              <a:t>2 Timotius 2:2 </a:t>
            </a:r>
            <a:endParaRPr lang="en-US" smtClean="0"/>
          </a:p>
          <a:p>
            <a:pPr eaLnBrk="1" hangingPunct="1">
              <a:buFontTx/>
              <a:buNone/>
            </a:pPr>
            <a:r>
              <a:rPr lang="en-US" smtClean="0"/>
              <a:t>	Apa yang telah engkau dengar dari padaku di depan banyak saksi, percayakanlah itu kepada orang-orang yang dapat dipercayai, yang juga cakap mengajar orang lain. </a:t>
            </a:r>
            <a:endParaRPr lang="en-CA"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857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85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lstStyle/>
          <a:p>
            <a:pPr eaLnBrk="1" hangingPunct="1"/>
            <a:r>
              <a:rPr lang="en-CA" smtClean="0"/>
              <a:t>Kesimpulan</a:t>
            </a:r>
          </a:p>
        </p:txBody>
      </p:sp>
      <p:sp>
        <p:nvSpPr>
          <p:cNvPr id="410627" name="Rectangle 3"/>
          <p:cNvSpPr>
            <a:spLocks noGrp="1" noChangeArrowheads="1"/>
          </p:cNvSpPr>
          <p:nvPr>
            <p:ph type="body" idx="1"/>
          </p:nvPr>
        </p:nvSpPr>
        <p:spPr>
          <a:xfrm>
            <a:off x="457200" y="1600200"/>
            <a:ext cx="8229600" cy="5068888"/>
          </a:xfrm>
        </p:spPr>
        <p:txBody>
          <a:bodyPr/>
          <a:lstStyle/>
          <a:p>
            <a:pPr eaLnBrk="1" hangingPunct="1"/>
            <a:r>
              <a:rPr lang="en-CA" smtClean="0"/>
              <a:t>Rencana Allah = menjadikan murid</a:t>
            </a:r>
          </a:p>
          <a:p>
            <a:pPr eaLnBrk="1" hangingPunct="1"/>
            <a:r>
              <a:rPr lang="en-CA" smtClean="0"/>
              <a:t>Metode Allah = guru-guru yang diubahkan</a:t>
            </a:r>
          </a:p>
          <a:p>
            <a:pPr lvl="1" eaLnBrk="1" hangingPunct="1"/>
            <a:r>
              <a:rPr lang="en-CA" smtClean="0"/>
              <a:t>Non-profesional – orang tua, pekerja gereja …</a:t>
            </a:r>
          </a:p>
          <a:p>
            <a:pPr lvl="1" eaLnBrk="1" hangingPunct="1"/>
            <a:r>
              <a:rPr lang="en-CA" smtClean="0"/>
              <a:t>Profesional – sekolah nasional, sekolah internasional, sekolah Kristen</a:t>
            </a:r>
          </a:p>
          <a:p>
            <a:pPr eaLnBrk="1" hangingPunct="1"/>
            <a:r>
              <a:rPr lang="en-CA" smtClean="0"/>
              <a:t>Guru-guru yang diubahkan mengubahkan para pengubah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6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06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06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06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06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p:txBody>
          <a:bodyPr/>
          <a:lstStyle/>
          <a:p>
            <a:pPr eaLnBrk="1" hangingPunct="1"/>
            <a:r>
              <a:rPr lang="en-US" i="1" smtClean="0"/>
              <a:t>Checklist</a:t>
            </a:r>
            <a:r>
              <a:rPr lang="en-US" smtClean="0"/>
              <a:t> Dasar</a:t>
            </a:r>
          </a:p>
        </p:txBody>
      </p:sp>
      <p:sp>
        <p:nvSpPr>
          <p:cNvPr id="10243" name="Rectangle 3"/>
          <p:cNvSpPr>
            <a:spLocks noGrp="1" noChangeArrowheads="1"/>
          </p:cNvSpPr>
          <p:nvPr>
            <p:ph type="body" idx="1"/>
          </p:nvPr>
        </p:nvSpPr>
        <p:spPr/>
        <p:txBody>
          <a:bodyPr/>
          <a:lstStyle/>
          <a:p>
            <a:pPr marL="514350" indent="-514350" eaLnBrk="1" hangingPunct="1">
              <a:buFont typeface="Verdana" pitchFamily="34" charset="0"/>
              <a:buAutoNum type="arabicPeriod"/>
            </a:pPr>
            <a:r>
              <a:rPr lang="en-US" smtClean="0"/>
              <a:t>Apakah Anda membaca Alkitab dengan teratur?</a:t>
            </a:r>
          </a:p>
          <a:p>
            <a:pPr marL="514350" indent="-514350" eaLnBrk="1" hangingPunct="1">
              <a:buFont typeface="Verdana" pitchFamily="34" charset="0"/>
              <a:buAutoNum type="arabicPeriod"/>
            </a:pPr>
            <a:r>
              <a:rPr lang="en-US" smtClean="0"/>
              <a:t>Apakah Anda mempelajari Alkitab?</a:t>
            </a:r>
          </a:p>
          <a:p>
            <a:pPr marL="514350" indent="-514350" eaLnBrk="1" hangingPunct="1">
              <a:buFont typeface="Verdana" pitchFamily="34" charset="0"/>
              <a:buAutoNum type="arabicPeriod"/>
            </a:pPr>
            <a:r>
              <a:rPr lang="en-US" smtClean="0"/>
              <a:t>Apakah Anda menghafalkan ayat?</a:t>
            </a:r>
          </a:p>
          <a:p>
            <a:pPr marL="514350" indent="-514350" eaLnBrk="1" hangingPunct="1">
              <a:buFont typeface="Verdana" pitchFamily="34" charset="0"/>
              <a:buAutoNum type="arabicPeriod"/>
            </a:pPr>
            <a:r>
              <a:rPr lang="en-US" smtClean="0"/>
              <a:t>Apakah Anda berdoa? </a:t>
            </a:r>
          </a:p>
          <a:p>
            <a:pPr marL="514350" indent="-514350" eaLnBrk="1" hangingPunct="1"/>
            <a:endParaRPr lang="en-US" smtClean="0"/>
          </a:p>
          <a:p>
            <a:pPr marL="514350" indent="-514350" eaLnBrk="1" hangingPunct="1">
              <a:buFontTx/>
              <a:buNone/>
            </a:pPr>
            <a:r>
              <a:rPr lang="en-US" sz="2800" smtClean="0"/>
              <a:t>Leroy Eims. </a:t>
            </a:r>
            <a:r>
              <a:rPr lang="en-US" sz="2800" i="1" smtClean="0"/>
              <a:t>The lost art of disciple making.</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new-ppt-background-B2"/>
          <p:cNvPicPr>
            <a:picLocks noChangeAspect="1" noChangeArrowheads="1"/>
          </p:cNvPicPr>
          <p:nvPr/>
        </p:nvPicPr>
        <p:blipFill>
          <a:blip r:embed="rId3"/>
          <a:srcRect/>
          <a:stretch>
            <a:fillRect/>
          </a:stretch>
        </p:blipFill>
        <p:spPr bwMode="auto">
          <a:xfrm>
            <a:off x="-571500" y="-411163"/>
            <a:ext cx="9753600" cy="7315201"/>
          </a:xfrm>
          <a:prstGeom prst="rect">
            <a:avLst/>
          </a:prstGeom>
          <a:noFill/>
          <a:ln w="9525">
            <a:noFill/>
            <a:miter lim="800000"/>
            <a:headEnd/>
            <a:tailEnd/>
          </a:ln>
        </p:spPr>
      </p:pic>
      <p:grpSp>
        <p:nvGrpSpPr>
          <p:cNvPr id="2" name="Group 3"/>
          <p:cNvGrpSpPr>
            <a:grpSpLocks/>
          </p:cNvGrpSpPr>
          <p:nvPr/>
        </p:nvGrpSpPr>
        <p:grpSpPr bwMode="auto">
          <a:xfrm>
            <a:off x="625475" y="552450"/>
            <a:ext cx="1933575" cy="649288"/>
            <a:chOff x="410" y="355"/>
            <a:chExt cx="1218" cy="409"/>
          </a:xfrm>
        </p:grpSpPr>
        <p:sp>
          <p:nvSpPr>
            <p:cNvPr id="91214" name="AutoShape 4"/>
            <p:cNvSpPr>
              <a:spLocks noChangeArrowheads="1"/>
            </p:cNvSpPr>
            <p:nvPr/>
          </p:nvSpPr>
          <p:spPr bwMode="auto">
            <a:xfrm rot="-8113553">
              <a:off x="1270" y="516"/>
              <a:ext cx="299" cy="248"/>
            </a:xfrm>
            <a:prstGeom prst="rightArrow">
              <a:avLst>
                <a:gd name="adj1" fmla="val 50759"/>
                <a:gd name="adj2" fmla="val 53344"/>
              </a:avLst>
            </a:prstGeom>
            <a:solidFill>
              <a:schemeClr val="bg1"/>
            </a:solidFill>
            <a:ln w="0">
              <a:solidFill>
                <a:schemeClr val="bg1"/>
              </a:solidFill>
              <a:miter lim="800000"/>
              <a:headEnd/>
              <a:tailEnd/>
            </a:ln>
          </p:spPr>
          <p:txBody>
            <a:bodyPr rot="10800000" wrap="none" anchor="ctr"/>
            <a:lstStyle/>
            <a:p>
              <a:endParaRPr lang="en-US"/>
            </a:p>
          </p:txBody>
        </p:sp>
        <p:sp>
          <p:nvSpPr>
            <p:cNvPr id="91215" name="Text Box 5"/>
            <p:cNvSpPr txBox="1">
              <a:spLocks noChangeArrowheads="1"/>
            </p:cNvSpPr>
            <p:nvPr/>
          </p:nvSpPr>
          <p:spPr bwMode="auto">
            <a:xfrm>
              <a:off x="410" y="355"/>
              <a:ext cx="1218" cy="231"/>
            </a:xfrm>
            <a:prstGeom prst="rect">
              <a:avLst/>
            </a:prstGeom>
            <a:noFill/>
            <a:ln w="9525">
              <a:noFill/>
              <a:miter lim="800000"/>
              <a:headEnd/>
              <a:tailEnd/>
            </a:ln>
          </p:spPr>
          <p:txBody>
            <a:bodyPr lIns="91429" tIns="45714" rIns="91429" bIns="45714">
              <a:spAutoFit/>
            </a:bodyPr>
            <a:lstStyle/>
            <a:p>
              <a:pPr>
                <a:spcBef>
                  <a:spcPct val="50000"/>
                </a:spcBef>
              </a:pPr>
              <a:r>
                <a:rPr lang="en-US" b="1">
                  <a:solidFill>
                    <a:schemeClr val="bg1"/>
                  </a:solidFill>
                  <a:latin typeface="Verdana" pitchFamily="34" charset="0"/>
                </a:rPr>
                <a:t>LEGALISME</a:t>
              </a:r>
            </a:p>
          </p:txBody>
        </p:sp>
      </p:grpSp>
      <p:grpSp>
        <p:nvGrpSpPr>
          <p:cNvPr id="3" name="Group 6"/>
          <p:cNvGrpSpPr>
            <a:grpSpLocks/>
          </p:cNvGrpSpPr>
          <p:nvPr/>
        </p:nvGrpSpPr>
        <p:grpSpPr bwMode="auto">
          <a:xfrm>
            <a:off x="6599238" y="546100"/>
            <a:ext cx="2544762" cy="649288"/>
            <a:chOff x="4167" y="624"/>
            <a:chExt cx="1603" cy="409"/>
          </a:xfrm>
        </p:grpSpPr>
        <p:sp>
          <p:nvSpPr>
            <p:cNvPr id="91212" name="AutoShape 7"/>
            <p:cNvSpPr>
              <a:spLocks noChangeArrowheads="1"/>
            </p:cNvSpPr>
            <p:nvPr/>
          </p:nvSpPr>
          <p:spPr bwMode="auto">
            <a:xfrm rot="-2580000">
              <a:off x="4167" y="785"/>
              <a:ext cx="299" cy="248"/>
            </a:xfrm>
            <a:prstGeom prst="rightArrow">
              <a:avLst>
                <a:gd name="adj1" fmla="val 50759"/>
                <a:gd name="adj2" fmla="val 53344"/>
              </a:avLst>
            </a:prstGeom>
            <a:solidFill>
              <a:schemeClr val="bg1"/>
            </a:solidFill>
            <a:ln w="0">
              <a:solidFill>
                <a:schemeClr val="bg1"/>
              </a:solidFill>
              <a:miter lim="800000"/>
              <a:headEnd/>
              <a:tailEnd/>
            </a:ln>
          </p:spPr>
          <p:txBody>
            <a:bodyPr wrap="none" anchor="ctr"/>
            <a:lstStyle/>
            <a:p>
              <a:endParaRPr lang="en-US"/>
            </a:p>
          </p:txBody>
        </p:sp>
        <p:sp>
          <p:nvSpPr>
            <p:cNvPr id="91213" name="Text Box 8"/>
            <p:cNvSpPr txBox="1">
              <a:spLocks noChangeArrowheads="1"/>
            </p:cNvSpPr>
            <p:nvPr/>
          </p:nvSpPr>
          <p:spPr bwMode="auto">
            <a:xfrm>
              <a:off x="4368" y="624"/>
              <a:ext cx="1402" cy="231"/>
            </a:xfrm>
            <a:prstGeom prst="rect">
              <a:avLst/>
            </a:prstGeom>
            <a:noFill/>
            <a:ln w="9525">
              <a:noFill/>
              <a:miter lim="800000"/>
              <a:headEnd/>
              <a:tailEnd/>
            </a:ln>
          </p:spPr>
          <p:txBody>
            <a:bodyPr lIns="91429" tIns="45714" rIns="91429" bIns="45714">
              <a:spAutoFit/>
            </a:bodyPr>
            <a:lstStyle/>
            <a:p>
              <a:pPr>
                <a:spcBef>
                  <a:spcPct val="50000"/>
                </a:spcBef>
              </a:pPr>
              <a:r>
                <a:rPr lang="en-US" b="1">
                  <a:solidFill>
                    <a:schemeClr val="bg1"/>
                  </a:solidFill>
                  <a:latin typeface="Verdana" pitchFamily="34" charset="0"/>
                </a:rPr>
                <a:t>KESOMBONGAN</a:t>
              </a:r>
            </a:p>
          </p:txBody>
        </p:sp>
      </p:grpSp>
      <p:grpSp>
        <p:nvGrpSpPr>
          <p:cNvPr id="4" name="Group 9"/>
          <p:cNvGrpSpPr>
            <a:grpSpLocks/>
          </p:cNvGrpSpPr>
          <p:nvPr/>
        </p:nvGrpSpPr>
        <p:grpSpPr bwMode="auto">
          <a:xfrm>
            <a:off x="3714750" y="5727700"/>
            <a:ext cx="1981200" cy="709613"/>
            <a:chOff x="2328" y="3627"/>
            <a:chExt cx="1248" cy="448"/>
          </a:xfrm>
        </p:grpSpPr>
        <p:sp>
          <p:nvSpPr>
            <p:cNvPr id="91210" name="AutoShape 10"/>
            <p:cNvSpPr>
              <a:spLocks noChangeArrowheads="1"/>
            </p:cNvSpPr>
            <p:nvPr/>
          </p:nvSpPr>
          <p:spPr bwMode="auto">
            <a:xfrm rot="5400000">
              <a:off x="2737" y="3627"/>
              <a:ext cx="248" cy="248"/>
            </a:xfrm>
            <a:prstGeom prst="rightArrow">
              <a:avLst>
                <a:gd name="adj1" fmla="val 50759"/>
                <a:gd name="adj2" fmla="val 44245"/>
              </a:avLst>
            </a:prstGeom>
            <a:solidFill>
              <a:schemeClr val="bg1"/>
            </a:solidFill>
            <a:ln w="0">
              <a:solidFill>
                <a:schemeClr val="bg1"/>
              </a:solidFill>
              <a:miter lim="800000"/>
              <a:headEnd/>
              <a:tailEnd/>
            </a:ln>
          </p:spPr>
          <p:txBody>
            <a:bodyPr rot="10800000" vert="eaVert" wrap="none" anchor="ctr"/>
            <a:lstStyle/>
            <a:p>
              <a:endParaRPr lang="en-US"/>
            </a:p>
          </p:txBody>
        </p:sp>
        <p:sp>
          <p:nvSpPr>
            <p:cNvPr id="91211" name="Text Box 11"/>
            <p:cNvSpPr txBox="1">
              <a:spLocks noChangeArrowheads="1"/>
            </p:cNvSpPr>
            <p:nvPr/>
          </p:nvSpPr>
          <p:spPr bwMode="auto">
            <a:xfrm>
              <a:off x="2328" y="3843"/>
              <a:ext cx="1248" cy="232"/>
            </a:xfrm>
            <a:prstGeom prst="rect">
              <a:avLst/>
            </a:prstGeom>
            <a:noFill/>
            <a:ln w="9525">
              <a:noFill/>
              <a:miter lim="800000"/>
              <a:headEnd/>
              <a:tailEnd/>
            </a:ln>
          </p:spPr>
          <p:txBody>
            <a:bodyPr lIns="91429" tIns="45714" rIns="91429" bIns="45714">
              <a:spAutoFit/>
            </a:bodyPr>
            <a:lstStyle/>
            <a:p>
              <a:pPr>
                <a:spcBef>
                  <a:spcPct val="50000"/>
                </a:spcBef>
              </a:pPr>
              <a:r>
                <a:rPr lang="en-US" b="1">
                  <a:solidFill>
                    <a:schemeClr val="bg1"/>
                  </a:solidFill>
                  <a:latin typeface="Verdana" pitchFamily="34" charset="0"/>
                </a:rPr>
                <a:t>KEEGOISAN</a:t>
              </a:r>
            </a:p>
          </p:txBody>
        </p:sp>
      </p:grpSp>
      <p:grpSp>
        <p:nvGrpSpPr>
          <p:cNvPr id="5" name="Group 12"/>
          <p:cNvGrpSpPr>
            <a:grpSpLocks/>
          </p:cNvGrpSpPr>
          <p:nvPr/>
        </p:nvGrpSpPr>
        <p:grpSpPr bwMode="auto">
          <a:xfrm>
            <a:off x="1797050" y="698500"/>
            <a:ext cx="3656013" cy="3656013"/>
            <a:chOff x="1152" y="720"/>
            <a:chExt cx="2303" cy="2303"/>
          </a:xfrm>
        </p:grpSpPr>
        <p:sp>
          <p:nvSpPr>
            <p:cNvPr id="91208" name="Oval 13"/>
            <p:cNvSpPr>
              <a:spLocks noChangeAspect="1" noChangeArrowheads="1"/>
            </p:cNvSpPr>
            <p:nvPr/>
          </p:nvSpPr>
          <p:spPr bwMode="auto">
            <a:xfrm>
              <a:off x="1152" y="720"/>
              <a:ext cx="2303" cy="2303"/>
            </a:xfrm>
            <a:prstGeom prst="ellipse">
              <a:avLst/>
            </a:prstGeom>
            <a:gradFill rotWithShape="1">
              <a:gsLst>
                <a:gs pos="0">
                  <a:srgbClr val="525252"/>
                </a:gs>
                <a:gs pos="100000">
                  <a:srgbClr val="B2B2B2">
                    <a:alpha val="79999"/>
                  </a:srgbClr>
                </a:gs>
              </a:gsLst>
              <a:lin ang="2700000" scaled="1"/>
            </a:gradFill>
            <a:ln w="9525">
              <a:noFill/>
              <a:round/>
              <a:headEnd/>
              <a:tailEnd/>
            </a:ln>
          </p:spPr>
          <p:txBody>
            <a:bodyPr wrap="none" anchor="ctr"/>
            <a:lstStyle/>
            <a:p>
              <a:endParaRPr lang="en-US"/>
            </a:p>
          </p:txBody>
        </p:sp>
        <p:sp>
          <p:nvSpPr>
            <p:cNvPr id="91209" name="Text Box 14"/>
            <p:cNvSpPr txBox="1">
              <a:spLocks noChangeArrowheads="1"/>
            </p:cNvSpPr>
            <p:nvPr/>
          </p:nvSpPr>
          <p:spPr bwMode="auto">
            <a:xfrm>
              <a:off x="1235" y="1267"/>
              <a:ext cx="1215" cy="250"/>
            </a:xfrm>
            <a:prstGeom prst="rect">
              <a:avLst/>
            </a:prstGeom>
            <a:noFill/>
            <a:ln w="9525">
              <a:noFill/>
              <a:miter lim="800000"/>
              <a:headEnd/>
              <a:tailEnd/>
            </a:ln>
          </p:spPr>
          <p:txBody>
            <a:bodyPr lIns="91429" tIns="45714" rIns="91429" bIns="45714">
              <a:spAutoFit/>
            </a:bodyPr>
            <a:lstStyle/>
            <a:p>
              <a:pPr>
                <a:spcBef>
                  <a:spcPct val="50000"/>
                </a:spcBef>
              </a:pPr>
              <a:r>
                <a:rPr lang="en-US" sz="2000" b="1">
                  <a:solidFill>
                    <a:schemeClr val="bg1"/>
                  </a:solidFill>
                  <a:latin typeface="Verdana" pitchFamily="34" charset="0"/>
                </a:rPr>
                <a:t>PELATIHAN</a:t>
              </a:r>
              <a:endParaRPr lang="en-US" sz="1200" b="1">
                <a:solidFill>
                  <a:schemeClr val="bg1"/>
                </a:solidFill>
                <a:latin typeface="Verdana" pitchFamily="34" charset="0"/>
              </a:endParaRPr>
            </a:p>
          </p:txBody>
        </p:sp>
      </p:grpSp>
      <p:sp>
        <p:nvSpPr>
          <p:cNvPr id="91143" name="Text Box 15"/>
          <p:cNvSpPr txBox="1">
            <a:spLocks noChangeArrowheads="1"/>
          </p:cNvSpPr>
          <p:nvPr/>
        </p:nvSpPr>
        <p:spPr bwMode="auto">
          <a:xfrm>
            <a:off x="3917950" y="3155950"/>
            <a:ext cx="1190625" cy="366713"/>
          </a:xfrm>
          <a:prstGeom prst="rect">
            <a:avLst/>
          </a:prstGeom>
          <a:noFill/>
          <a:ln w="9525">
            <a:noFill/>
            <a:miter lim="800000"/>
            <a:headEnd/>
            <a:tailEnd/>
          </a:ln>
        </p:spPr>
        <p:txBody>
          <a:bodyPr lIns="91429" tIns="45714" rIns="91429" bIns="45714">
            <a:spAutoFit/>
          </a:bodyPr>
          <a:lstStyle/>
          <a:p>
            <a:pPr>
              <a:spcBef>
                <a:spcPct val="50000"/>
              </a:spcBef>
            </a:pPr>
            <a:endParaRPr lang="en-US"/>
          </a:p>
        </p:txBody>
      </p:sp>
      <p:sp>
        <p:nvSpPr>
          <p:cNvPr id="419856" name="Text Box 16"/>
          <p:cNvSpPr txBox="1">
            <a:spLocks noChangeArrowheads="1"/>
          </p:cNvSpPr>
          <p:nvPr/>
        </p:nvSpPr>
        <p:spPr bwMode="auto">
          <a:xfrm>
            <a:off x="2041525" y="1919288"/>
            <a:ext cx="1447800" cy="274637"/>
          </a:xfrm>
          <a:prstGeom prst="rect">
            <a:avLst/>
          </a:prstGeom>
          <a:noFill/>
          <a:ln w="9525">
            <a:noFill/>
            <a:miter lim="800000"/>
            <a:headEnd/>
            <a:tailEnd/>
          </a:ln>
        </p:spPr>
        <p:txBody>
          <a:bodyPr lIns="91429" tIns="45714" rIns="91429" bIns="45714">
            <a:spAutoFit/>
          </a:bodyPr>
          <a:lstStyle/>
          <a:p>
            <a:pPr>
              <a:spcBef>
                <a:spcPct val="50000"/>
              </a:spcBef>
            </a:pPr>
            <a:r>
              <a:rPr lang="en-US" sz="1200" b="1">
                <a:solidFill>
                  <a:schemeClr val="bg1"/>
                </a:solidFill>
                <a:latin typeface="Verdana" pitchFamily="34" charset="0"/>
              </a:rPr>
              <a:t>(PERILAKU)</a:t>
            </a:r>
          </a:p>
        </p:txBody>
      </p:sp>
      <p:grpSp>
        <p:nvGrpSpPr>
          <p:cNvPr id="6" name="Group 17"/>
          <p:cNvGrpSpPr>
            <a:grpSpLocks/>
          </p:cNvGrpSpPr>
          <p:nvPr/>
        </p:nvGrpSpPr>
        <p:grpSpPr bwMode="auto">
          <a:xfrm>
            <a:off x="2708275" y="2071688"/>
            <a:ext cx="3656013" cy="3656012"/>
            <a:chOff x="1728" y="1585"/>
            <a:chExt cx="2303" cy="2303"/>
          </a:xfrm>
        </p:grpSpPr>
        <p:sp>
          <p:nvSpPr>
            <p:cNvPr id="91206" name="Oval 18"/>
            <p:cNvSpPr>
              <a:spLocks noChangeAspect="1" noChangeArrowheads="1"/>
            </p:cNvSpPr>
            <p:nvPr/>
          </p:nvSpPr>
          <p:spPr bwMode="auto">
            <a:xfrm>
              <a:off x="1728" y="1585"/>
              <a:ext cx="2303" cy="2303"/>
            </a:xfrm>
            <a:prstGeom prst="ellipse">
              <a:avLst/>
            </a:prstGeom>
            <a:gradFill rotWithShape="1">
              <a:gsLst>
                <a:gs pos="0">
                  <a:srgbClr val="B2B2B2">
                    <a:alpha val="79999"/>
                  </a:srgbClr>
                </a:gs>
                <a:gs pos="100000">
                  <a:srgbClr val="525252"/>
                </a:gs>
              </a:gsLst>
              <a:lin ang="5400000" scaled="1"/>
            </a:gradFill>
            <a:ln w="9525">
              <a:noFill/>
              <a:round/>
              <a:headEnd/>
              <a:tailEnd/>
            </a:ln>
          </p:spPr>
          <p:txBody>
            <a:bodyPr wrap="none" anchor="ctr"/>
            <a:lstStyle/>
            <a:p>
              <a:endParaRPr lang="en-US"/>
            </a:p>
          </p:txBody>
        </p:sp>
        <p:sp>
          <p:nvSpPr>
            <p:cNvPr id="91207" name="Text Box 19"/>
            <p:cNvSpPr txBox="1">
              <a:spLocks noChangeArrowheads="1"/>
            </p:cNvSpPr>
            <p:nvPr/>
          </p:nvSpPr>
          <p:spPr bwMode="auto">
            <a:xfrm>
              <a:off x="2182" y="3129"/>
              <a:ext cx="1440" cy="250"/>
            </a:xfrm>
            <a:prstGeom prst="rect">
              <a:avLst/>
            </a:prstGeom>
            <a:noFill/>
            <a:ln w="9525">
              <a:noFill/>
              <a:miter lim="800000"/>
              <a:headEnd/>
              <a:tailEnd/>
            </a:ln>
          </p:spPr>
          <p:txBody>
            <a:bodyPr lIns="91429" tIns="45714" rIns="91429" bIns="45714">
              <a:spAutoFit/>
            </a:bodyPr>
            <a:lstStyle/>
            <a:p>
              <a:pPr algn="ctr">
                <a:spcBef>
                  <a:spcPct val="50000"/>
                </a:spcBef>
              </a:pPr>
              <a:r>
                <a:rPr lang="en-US" sz="2000" b="1">
                  <a:solidFill>
                    <a:schemeClr val="bg1"/>
                  </a:solidFill>
                  <a:latin typeface="Verdana" pitchFamily="34" charset="0"/>
                </a:rPr>
                <a:t>PENGASUHAN</a:t>
              </a:r>
            </a:p>
          </p:txBody>
        </p:sp>
      </p:grpSp>
      <p:sp>
        <p:nvSpPr>
          <p:cNvPr id="419860" name="Text Box 20"/>
          <p:cNvSpPr txBox="1">
            <a:spLocks noChangeArrowheads="1"/>
          </p:cNvSpPr>
          <p:nvPr/>
        </p:nvSpPr>
        <p:spPr bwMode="auto">
          <a:xfrm>
            <a:off x="3717925" y="4905375"/>
            <a:ext cx="1676400" cy="549275"/>
          </a:xfrm>
          <a:prstGeom prst="rect">
            <a:avLst/>
          </a:prstGeom>
          <a:noFill/>
          <a:ln w="9525">
            <a:noFill/>
            <a:miter lim="800000"/>
            <a:headEnd/>
            <a:tailEnd/>
          </a:ln>
        </p:spPr>
        <p:txBody>
          <a:bodyPr lIns="91429" tIns="45714" rIns="91429" bIns="45714">
            <a:spAutoFit/>
          </a:bodyPr>
          <a:lstStyle/>
          <a:p>
            <a:pPr algn="ctr">
              <a:spcBef>
                <a:spcPct val="50000"/>
              </a:spcBef>
            </a:pPr>
            <a:r>
              <a:rPr lang="en-US" sz="1200" b="1">
                <a:solidFill>
                  <a:schemeClr val="bg1"/>
                </a:solidFill>
                <a:latin typeface="Verdana" pitchFamily="34" charset="0"/>
              </a:rPr>
              <a:t>(RELASI)</a:t>
            </a:r>
          </a:p>
          <a:p>
            <a:pPr>
              <a:spcBef>
                <a:spcPct val="50000"/>
              </a:spcBef>
            </a:pPr>
            <a:endParaRPr lang="en-US" sz="1200">
              <a:latin typeface="Verdana" pitchFamily="34" charset="0"/>
            </a:endParaRPr>
          </a:p>
        </p:txBody>
      </p:sp>
      <p:sp>
        <p:nvSpPr>
          <p:cNvPr id="419861" name="Text Box 21"/>
          <p:cNvSpPr txBox="1">
            <a:spLocks noChangeArrowheads="1"/>
          </p:cNvSpPr>
          <p:nvPr/>
        </p:nvSpPr>
        <p:spPr bwMode="auto">
          <a:xfrm>
            <a:off x="114300" y="6240463"/>
            <a:ext cx="3671888" cy="549275"/>
          </a:xfrm>
          <a:prstGeom prst="rect">
            <a:avLst/>
          </a:prstGeom>
          <a:noFill/>
          <a:ln w="9525">
            <a:noFill/>
            <a:miter lim="800000"/>
            <a:headEnd/>
            <a:tailEnd/>
          </a:ln>
        </p:spPr>
        <p:txBody>
          <a:bodyPr>
            <a:spAutoFit/>
          </a:bodyPr>
          <a:lstStyle/>
          <a:p>
            <a:pPr>
              <a:spcBef>
                <a:spcPct val="50000"/>
              </a:spcBef>
            </a:pPr>
            <a:r>
              <a:rPr lang="en-US" sz="3000" b="1">
                <a:solidFill>
                  <a:schemeClr val="bg1"/>
                </a:solidFill>
                <a:latin typeface="Verdana" pitchFamily="34" charset="0"/>
              </a:rPr>
              <a:t>Yang diubahkan</a:t>
            </a:r>
          </a:p>
        </p:txBody>
      </p:sp>
      <p:sp>
        <p:nvSpPr>
          <p:cNvPr id="419862" name="Oval 22"/>
          <p:cNvSpPr>
            <a:spLocks noChangeAspect="1" noChangeArrowheads="1"/>
          </p:cNvSpPr>
          <p:nvPr/>
        </p:nvSpPr>
        <p:spPr bwMode="auto">
          <a:xfrm>
            <a:off x="3641725" y="698500"/>
            <a:ext cx="3656013" cy="3656013"/>
          </a:xfrm>
          <a:prstGeom prst="ellipse">
            <a:avLst/>
          </a:prstGeom>
          <a:gradFill rotWithShape="1">
            <a:gsLst>
              <a:gs pos="0">
                <a:srgbClr val="B2B2B2">
                  <a:alpha val="79999"/>
                </a:srgbClr>
              </a:gs>
              <a:gs pos="100000">
                <a:srgbClr val="525252"/>
              </a:gs>
            </a:gsLst>
            <a:lin ang="18900000" scaled="1"/>
          </a:gradFill>
          <a:ln w="9525">
            <a:noFill/>
            <a:round/>
            <a:headEnd/>
            <a:tailEnd/>
          </a:ln>
        </p:spPr>
        <p:txBody>
          <a:bodyPr wrap="none" anchor="ctr"/>
          <a:lstStyle/>
          <a:p>
            <a:endParaRPr lang="en-US"/>
          </a:p>
        </p:txBody>
      </p:sp>
      <p:grpSp>
        <p:nvGrpSpPr>
          <p:cNvPr id="7" name="Group 23"/>
          <p:cNvGrpSpPr>
            <a:grpSpLocks/>
          </p:cNvGrpSpPr>
          <p:nvPr/>
        </p:nvGrpSpPr>
        <p:grpSpPr bwMode="auto">
          <a:xfrm>
            <a:off x="3492500" y="957263"/>
            <a:ext cx="2120900" cy="3155950"/>
            <a:chOff x="2204" y="599"/>
            <a:chExt cx="1336" cy="1988"/>
          </a:xfrm>
        </p:grpSpPr>
        <p:grpSp>
          <p:nvGrpSpPr>
            <p:cNvPr id="91201" name="Group 24"/>
            <p:cNvGrpSpPr>
              <a:grpSpLocks/>
            </p:cNvGrpSpPr>
            <p:nvPr/>
          </p:nvGrpSpPr>
          <p:grpSpPr bwMode="auto">
            <a:xfrm>
              <a:off x="2304" y="599"/>
              <a:ext cx="1134" cy="858"/>
              <a:chOff x="2324" y="610"/>
              <a:chExt cx="1134" cy="858"/>
            </a:xfrm>
          </p:grpSpPr>
          <p:sp>
            <p:nvSpPr>
              <p:cNvPr id="91203" name="Freeform 25"/>
              <p:cNvSpPr>
                <a:spLocks/>
              </p:cNvSpPr>
              <p:nvPr/>
            </p:nvSpPr>
            <p:spPr bwMode="auto">
              <a:xfrm>
                <a:off x="2324" y="610"/>
                <a:ext cx="1130" cy="858"/>
              </a:xfrm>
              <a:custGeom>
                <a:avLst/>
                <a:gdLst>
                  <a:gd name="T0" fmla="*/ 12 w 1130"/>
                  <a:gd name="T1" fmla="*/ 862 h 856"/>
                  <a:gd name="T2" fmla="*/ 110 w 1130"/>
                  <a:gd name="T3" fmla="*/ 836 h 856"/>
                  <a:gd name="T4" fmla="*/ 152 w 1130"/>
                  <a:gd name="T5" fmla="*/ 814 h 856"/>
                  <a:gd name="T6" fmla="*/ 396 w 1130"/>
                  <a:gd name="T7" fmla="*/ 798 h 856"/>
                  <a:gd name="T8" fmla="*/ 478 w 1130"/>
                  <a:gd name="T9" fmla="*/ 790 h 856"/>
                  <a:gd name="T10" fmla="*/ 632 w 1130"/>
                  <a:gd name="T11" fmla="*/ 768 h 856"/>
                  <a:gd name="T12" fmla="*/ 812 w 1130"/>
                  <a:gd name="T13" fmla="*/ 770 h 856"/>
                  <a:gd name="T14" fmla="*/ 932 w 1130"/>
                  <a:gd name="T15" fmla="*/ 810 h 856"/>
                  <a:gd name="T16" fmla="*/ 1020 w 1130"/>
                  <a:gd name="T17" fmla="*/ 832 h 856"/>
                  <a:gd name="T18" fmla="*/ 1090 w 1130"/>
                  <a:gd name="T19" fmla="*/ 856 h 856"/>
                  <a:gd name="T20" fmla="*/ 1114 w 1130"/>
                  <a:gd name="T21" fmla="*/ 870 h 856"/>
                  <a:gd name="T22" fmla="*/ 1126 w 1130"/>
                  <a:gd name="T23" fmla="*/ 874 h 856"/>
                  <a:gd name="T24" fmla="*/ 1104 w 1130"/>
                  <a:gd name="T25" fmla="*/ 822 h 856"/>
                  <a:gd name="T26" fmla="*/ 1076 w 1130"/>
                  <a:gd name="T27" fmla="*/ 752 h 856"/>
                  <a:gd name="T28" fmla="*/ 1052 w 1130"/>
                  <a:gd name="T29" fmla="*/ 670 h 856"/>
                  <a:gd name="T30" fmla="*/ 1038 w 1130"/>
                  <a:gd name="T31" fmla="*/ 605 h 856"/>
                  <a:gd name="T32" fmla="*/ 1016 w 1130"/>
                  <a:gd name="T33" fmla="*/ 569 h 856"/>
                  <a:gd name="T34" fmla="*/ 972 w 1130"/>
                  <a:gd name="T35" fmla="*/ 525 h 856"/>
                  <a:gd name="T36" fmla="*/ 948 w 1130"/>
                  <a:gd name="T37" fmla="*/ 501 h 856"/>
                  <a:gd name="T38" fmla="*/ 928 w 1130"/>
                  <a:gd name="T39" fmla="*/ 461 h 856"/>
                  <a:gd name="T40" fmla="*/ 898 w 1130"/>
                  <a:gd name="T41" fmla="*/ 417 h 856"/>
                  <a:gd name="T42" fmla="*/ 880 w 1130"/>
                  <a:gd name="T43" fmla="*/ 379 h 856"/>
                  <a:gd name="T44" fmla="*/ 800 w 1130"/>
                  <a:gd name="T45" fmla="*/ 283 h 856"/>
                  <a:gd name="T46" fmla="*/ 776 w 1130"/>
                  <a:gd name="T47" fmla="*/ 255 h 856"/>
                  <a:gd name="T48" fmla="*/ 706 w 1130"/>
                  <a:gd name="T49" fmla="*/ 152 h 856"/>
                  <a:gd name="T50" fmla="*/ 690 w 1130"/>
                  <a:gd name="T51" fmla="*/ 126 h 856"/>
                  <a:gd name="T52" fmla="*/ 678 w 1130"/>
                  <a:gd name="T53" fmla="*/ 110 h 856"/>
                  <a:gd name="T54" fmla="*/ 626 w 1130"/>
                  <a:gd name="T55" fmla="*/ 60 h 856"/>
                  <a:gd name="T56" fmla="*/ 604 w 1130"/>
                  <a:gd name="T57" fmla="*/ 44 h 856"/>
                  <a:gd name="T58" fmla="*/ 598 w 1130"/>
                  <a:gd name="T59" fmla="*/ 40 h 856"/>
                  <a:gd name="T60" fmla="*/ 566 w 1130"/>
                  <a:gd name="T61" fmla="*/ 0 h 856"/>
                  <a:gd name="T62" fmla="*/ 542 w 1130"/>
                  <a:gd name="T63" fmla="*/ 18 h 856"/>
                  <a:gd name="T64" fmla="*/ 536 w 1130"/>
                  <a:gd name="T65" fmla="*/ 30 h 856"/>
                  <a:gd name="T66" fmla="*/ 524 w 1130"/>
                  <a:gd name="T67" fmla="*/ 34 h 856"/>
                  <a:gd name="T68" fmla="*/ 504 w 1130"/>
                  <a:gd name="T69" fmla="*/ 52 h 856"/>
                  <a:gd name="T70" fmla="*/ 490 w 1130"/>
                  <a:gd name="T71" fmla="*/ 68 h 856"/>
                  <a:gd name="T72" fmla="*/ 478 w 1130"/>
                  <a:gd name="T73" fmla="*/ 80 h 856"/>
                  <a:gd name="T74" fmla="*/ 456 w 1130"/>
                  <a:gd name="T75" fmla="*/ 104 h 856"/>
                  <a:gd name="T76" fmla="*/ 418 w 1130"/>
                  <a:gd name="T77" fmla="*/ 144 h 856"/>
                  <a:gd name="T78" fmla="*/ 400 w 1130"/>
                  <a:gd name="T79" fmla="*/ 164 h 856"/>
                  <a:gd name="T80" fmla="*/ 346 w 1130"/>
                  <a:gd name="T81" fmla="*/ 235 h 856"/>
                  <a:gd name="T82" fmla="*/ 284 w 1130"/>
                  <a:gd name="T83" fmla="*/ 297 h 856"/>
                  <a:gd name="T84" fmla="*/ 238 w 1130"/>
                  <a:gd name="T85" fmla="*/ 345 h 856"/>
                  <a:gd name="T86" fmla="*/ 184 w 1130"/>
                  <a:gd name="T87" fmla="*/ 413 h 856"/>
                  <a:gd name="T88" fmla="*/ 140 w 1130"/>
                  <a:gd name="T89" fmla="*/ 485 h 856"/>
                  <a:gd name="T90" fmla="*/ 112 w 1130"/>
                  <a:gd name="T91" fmla="*/ 583 h 856"/>
                  <a:gd name="T92" fmla="*/ 94 w 1130"/>
                  <a:gd name="T93" fmla="*/ 615 h 856"/>
                  <a:gd name="T94" fmla="*/ 86 w 1130"/>
                  <a:gd name="T95" fmla="*/ 633 h 856"/>
                  <a:gd name="T96" fmla="*/ 70 w 1130"/>
                  <a:gd name="T97" fmla="*/ 712 h 856"/>
                  <a:gd name="T98" fmla="*/ 52 w 1130"/>
                  <a:gd name="T99" fmla="*/ 738 h 856"/>
                  <a:gd name="T100" fmla="*/ 48 w 1130"/>
                  <a:gd name="T101" fmla="*/ 744 h 856"/>
                  <a:gd name="T102" fmla="*/ 30 w 1130"/>
                  <a:gd name="T103" fmla="*/ 782 h 856"/>
                  <a:gd name="T104" fmla="*/ 20 w 1130"/>
                  <a:gd name="T105" fmla="*/ 812 h 856"/>
                  <a:gd name="T106" fmla="*/ 12 w 1130"/>
                  <a:gd name="T107" fmla="*/ 830 h 856"/>
                  <a:gd name="T108" fmla="*/ 4 w 1130"/>
                  <a:gd name="T109" fmla="*/ 842 h 856"/>
                  <a:gd name="T110" fmla="*/ 4 w 1130"/>
                  <a:gd name="T111" fmla="*/ 868 h 856"/>
                  <a:gd name="T112" fmla="*/ 10 w 1130"/>
                  <a:gd name="T113" fmla="*/ 866 h 856"/>
                  <a:gd name="T114" fmla="*/ 18 w 1130"/>
                  <a:gd name="T115" fmla="*/ 864 h 856"/>
                  <a:gd name="T116" fmla="*/ 12 w 1130"/>
                  <a:gd name="T117" fmla="*/ 862 h 85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30"/>
                  <a:gd name="T178" fmla="*/ 0 h 856"/>
                  <a:gd name="T179" fmla="*/ 1130 w 1130"/>
                  <a:gd name="T180" fmla="*/ 856 h 85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30" h="856">
                    <a:moveTo>
                      <a:pt x="12" y="844"/>
                    </a:moveTo>
                    <a:cubicBezTo>
                      <a:pt x="48" y="841"/>
                      <a:pt x="77" y="833"/>
                      <a:pt x="110" y="818"/>
                    </a:cubicBezTo>
                    <a:cubicBezTo>
                      <a:pt x="124" y="812"/>
                      <a:pt x="137" y="800"/>
                      <a:pt x="152" y="796"/>
                    </a:cubicBezTo>
                    <a:cubicBezTo>
                      <a:pt x="232" y="775"/>
                      <a:pt x="311" y="781"/>
                      <a:pt x="396" y="780"/>
                    </a:cubicBezTo>
                    <a:cubicBezTo>
                      <a:pt x="424" y="778"/>
                      <a:pt x="450" y="774"/>
                      <a:pt x="478" y="772"/>
                    </a:cubicBezTo>
                    <a:cubicBezTo>
                      <a:pt x="530" y="763"/>
                      <a:pt x="579" y="752"/>
                      <a:pt x="632" y="750"/>
                    </a:cubicBezTo>
                    <a:cubicBezTo>
                      <a:pt x="690" y="738"/>
                      <a:pt x="753" y="749"/>
                      <a:pt x="812" y="752"/>
                    </a:cubicBezTo>
                    <a:cubicBezTo>
                      <a:pt x="854" y="757"/>
                      <a:pt x="892" y="781"/>
                      <a:pt x="932" y="792"/>
                    </a:cubicBezTo>
                    <a:cubicBezTo>
                      <a:pt x="961" y="800"/>
                      <a:pt x="991" y="805"/>
                      <a:pt x="1020" y="814"/>
                    </a:cubicBezTo>
                    <a:cubicBezTo>
                      <a:pt x="1044" y="821"/>
                      <a:pt x="1067" y="830"/>
                      <a:pt x="1090" y="838"/>
                    </a:cubicBezTo>
                    <a:cubicBezTo>
                      <a:pt x="1099" y="841"/>
                      <a:pt x="1106" y="847"/>
                      <a:pt x="1114" y="852"/>
                    </a:cubicBezTo>
                    <a:cubicBezTo>
                      <a:pt x="1118" y="854"/>
                      <a:pt x="1126" y="856"/>
                      <a:pt x="1126" y="856"/>
                    </a:cubicBezTo>
                    <a:cubicBezTo>
                      <a:pt x="1130" y="843"/>
                      <a:pt x="1114" y="814"/>
                      <a:pt x="1104" y="804"/>
                    </a:cubicBezTo>
                    <a:cubicBezTo>
                      <a:pt x="1097" y="782"/>
                      <a:pt x="1093" y="751"/>
                      <a:pt x="1076" y="734"/>
                    </a:cubicBezTo>
                    <a:cubicBezTo>
                      <a:pt x="1065" y="706"/>
                      <a:pt x="1057" y="682"/>
                      <a:pt x="1052" y="652"/>
                    </a:cubicBezTo>
                    <a:cubicBezTo>
                      <a:pt x="1049" y="635"/>
                      <a:pt x="1048" y="611"/>
                      <a:pt x="1038" y="596"/>
                    </a:cubicBezTo>
                    <a:cubicBezTo>
                      <a:pt x="1030" y="584"/>
                      <a:pt x="1024" y="572"/>
                      <a:pt x="1016" y="560"/>
                    </a:cubicBezTo>
                    <a:cubicBezTo>
                      <a:pt x="1006" y="544"/>
                      <a:pt x="986" y="530"/>
                      <a:pt x="972" y="516"/>
                    </a:cubicBezTo>
                    <a:cubicBezTo>
                      <a:pt x="964" y="508"/>
                      <a:pt x="958" y="499"/>
                      <a:pt x="948" y="492"/>
                    </a:cubicBezTo>
                    <a:cubicBezTo>
                      <a:pt x="939" y="479"/>
                      <a:pt x="935" y="466"/>
                      <a:pt x="928" y="452"/>
                    </a:cubicBezTo>
                    <a:cubicBezTo>
                      <a:pt x="920" y="436"/>
                      <a:pt x="908" y="423"/>
                      <a:pt x="898" y="408"/>
                    </a:cubicBezTo>
                    <a:cubicBezTo>
                      <a:pt x="891" y="397"/>
                      <a:pt x="888" y="381"/>
                      <a:pt x="880" y="370"/>
                    </a:cubicBezTo>
                    <a:cubicBezTo>
                      <a:pt x="856" y="337"/>
                      <a:pt x="836" y="298"/>
                      <a:pt x="800" y="274"/>
                    </a:cubicBezTo>
                    <a:cubicBezTo>
                      <a:pt x="793" y="264"/>
                      <a:pt x="786" y="253"/>
                      <a:pt x="776" y="246"/>
                    </a:cubicBezTo>
                    <a:cubicBezTo>
                      <a:pt x="769" y="217"/>
                      <a:pt x="727" y="173"/>
                      <a:pt x="706" y="152"/>
                    </a:cubicBezTo>
                    <a:cubicBezTo>
                      <a:pt x="703" y="142"/>
                      <a:pt x="696" y="134"/>
                      <a:pt x="690" y="126"/>
                    </a:cubicBezTo>
                    <a:cubicBezTo>
                      <a:pt x="687" y="118"/>
                      <a:pt x="685" y="115"/>
                      <a:pt x="678" y="110"/>
                    </a:cubicBezTo>
                    <a:cubicBezTo>
                      <a:pt x="671" y="89"/>
                      <a:pt x="644" y="72"/>
                      <a:pt x="626" y="60"/>
                    </a:cubicBezTo>
                    <a:cubicBezTo>
                      <a:pt x="621" y="52"/>
                      <a:pt x="613" y="50"/>
                      <a:pt x="604" y="44"/>
                    </a:cubicBezTo>
                    <a:cubicBezTo>
                      <a:pt x="602" y="43"/>
                      <a:pt x="598" y="40"/>
                      <a:pt x="598" y="40"/>
                    </a:cubicBezTo>
                    <a:cubicBezTo>
                      <a:pt x="596" y="33"/>
                      <a:pt x="575" y="6"/>
                      <a:pt x="566" y="0"/>
                    </a:cubicBezTo>
                    <a:cubicBezTo>
                      <a:pt x="555" y="3"/>
                      <a:pt x="547" y="8"/>
                      <a:pt x="542" y="18"/>
                    </a:cubicBezTo>
                    <a:cubicBezTo>
                      <a:pt x="540" y="22"/>
                      <a:pt x="540" y="27"/>
                      <a:pt x="536" y="30"/>
                    </a:cubicBezTo>
                    <a:cubicBezTo>
                      <a:pt x="532" y="32"/>
                      <a:pt x="524" y="34"/>
                      <a:pt x="524" y="34"/>
                    </a:cubicBezTo>
                    <a:cubicBezTo>
                      <a:pt x="519" y="41"/>
                      <a:pt x="512" y="49"/>
                      <a:pt x="504" y="52"/>
                    </a:cubicBezTo>
                    <a:cubicBezTo>
                      <a:pt x="487" y="77"/>
                      <a:pt x="504" y="56"/>
                      <a:pt x="490" y="68"/>
                    </a:cubicBezTo>
                    <a:cubicBezTo>
                      <a:pt x="486" y="72"/>
                      <a:pt x="478" y="80"/>
                      <a:pt x="478" y="80"/>
                    </a:cubicBezTo>
                    <a:cubicBezTo>
                      <a:pt x="474" y="92"/>
                      <a:pt x="466" y="97"/>
                      <a:pt x="456" y="104"/>
                    </a:cubicBezTo>
                    <a:cubicBezTo>
                      <a:pt x="441" y="114"/>
                      <a:pt x="433" y="134"/>
                      <a:pt x="418" y="144"/>
                    </a:cubicBezTo>
                    <a:cubicBezTo>
                      <a:pt x="415" y="153"/>
                      <a:pt x="407" y="156"/>
                      <a:pt x="400" y="164"/>
                    </a:cubicBezTo>
                    <a:cubicBezTo>
                      <a:pt x="389" y="176"/>
                      <a:pt x="359" y="217"/>
                      <a:pt x="346" y="226"/>
                    </a:cubicBezTo>
                    <a:cubicBezTo>
                      <a:pt x="331" y="249"/>
                      <a:pt x="307" y="273"/>
                      <a:pt x="284" y="288"/>
                    </a:cubicBezTo>
                    <a:cubicBezTo>
                      <a:pt x="273" y="305"/>
                      <a:pt x="255" y="325"/>
                      <a:pt x="238" y="336"/>
                    </a:cubicBezTo>
                    <a:cubicBezTo>
                      <a:pt x="226" y="354"/>
                      <a:pt x="201" y="393"/>
                      <a:pt x="184" y="404"/>
                    </a:cubicBezTo>
                    <a:cubicBezTo>
                      <a:pt x="169" y="427"/>
                      <a:pt x="155" y="453"/>
                      <a:pt x="140" y="476"/>
                    </a:cubicBezTo>
                    <a:cubicBezTo>
                      <a:pt x="132" y="510"/>
                      <a:pt x="129" y="543"/>
                      <a:pt x="112" y="574"/>
                    </a:cubicBezTo>
                    <a:cubicBezTo>
                      <a:pt x="106" y="585"/>
                      <a:pt x="100" y="595"/>
                      <a:pt x="94" y="606"/>
                    </a:cubicBezTo>
                    <a:cubicBezTo>
                      <a:pt x="91" y="612"/>
                      <a:pt x="86" y="624"/>
                      <a:pt x="86" y="624"/>
                    </a:cubicBezTo>
                    <a:cubicBezTo>
                      <a:pt x="84" y="651"/>
                      <a:pt x="85" y="672"/>
                      <a:pt x="70" y="694"/>
                    </a:cubicBezTo>
                    <a:cubicBezTo>
                      <a:pt x="64" y="703"/>
                      <a:pt x="58" y="711"/>
                      <a:pt x="52" y="720"/>
                    </a:cubicBezTo>
                    <a:cubicBezTo>
                      <a:pt x="51" y="722"/>
                      <a:pt x="48" y="726"/>
                      <a:pt x="48" y="726"/>
                    </a:cubicBezTo>
                    <a:cubicBezTo>
                      <a:pt x="44" y="740"/>
                      <a:pt x="36" y="751"/>
                      <a:pt x="30" y="764"/>
                    </a:cubicBezTo>
                    <a:cubicBezTo>
                      <a:pt x="26" y="773"/>
                      <a:pt x="25" y="786"/>
                      <a:pt x="20" y="794"/>
                    </a:cubicBezTo>
                    <a:cubicBezTo>
                      <a:pt x="14" y="804"/>
                      <a:pt x="17" y="798"/>
                      <a:pt x="12" y="812"/>
                    </a:cubicBezTo>
                    <a:cubicBezTo>
                      <a:pt x="10" y="817"/>
                      <a:pt x="4" y="824"/>
                      <a:pt x="4" y="824"/>
                    </a:cubicBezTo>
                    <a:cubicBezTo>
                      <a:pt x="3" y="831"/>
                      <a:pt x="0" y="843"/>
                      <a:pt x="4" y="850"/>
                    </a:cubicBezTo>
                    <a:cubicBezTo>
                      <a:pt x="5" y="852"/>
                      <a:pt x="8" y="849"/>
                      <a:pt x="10" y="848"/>
                    </a:cubicBezTo>
                    <a:cubicBezTo>
                      <a:pt x="13" y="847"/>
                      <a:pt x="17" y="848"/>
                      <a:pt x="18" y="846"/>
                    </a:cubicBezTo>
                    <a:cubicBezTo>
                      <a:pt x="19" y="844"/>
                      <a:pt x="14" y="845"/>
                      <a:pt x="12" y="844"/>
                    </a:cubicBezTo>
                    <a:close/>
                  </a:path>
                </a:pathLst>
              </a:custGeom>
              <a:solidFill>
                <a:srgbClr val="B2B2B2"/>
              </a:solidFill>
              <a:ln w="9525">
                <a:noFill/>
                <a:round/>
                <a:headEnd/>
                <a:tailEnd/>
              </a:ln>
            </p:spPr>
            <p:txBody>
              <a:bodyPr/>
              <a:lstStyle/>
              <a:p>
                <a:endParaRPr lang="en-US"/>
              </a:p>
            </p:txBody>
          </p:sp>
          <p:sp>
            <p:nvSpPr>
              <p:cNvPr id="91204" name="Freeform 26"/>
              <p:cNvSpPr>
                <a:spLocks/>
              </p:cNvSpPr>
              <p:nvPr/>
            </p:nvSpPr>
            <p:spPr bwMode="auto">
              <a:xfrm>
                <a:off x="2324" y="610"/>
                <a:ext cx="560" cy="840"/>
              </a:xfrm>
              <a:custGeom>
                <a:avLst/>
                <a:gdLst>
                  <a:gd name="T0" fmla="*/ 0 w 560"/>
                  <a:gd name="T1" fmla="*/ 840 h 840"/>
                  <a:gd name="T2" fmla="*/ 56 w 560"/>
                  <a:gd name="T3" fmla="*/ 596 h 840"/>
                  <a:gd name="T4" fmla="*/ 194 w 560"/>
                  <a:gd name="T5" fmla="*/ 344 h 840"/>
                  <a:gd name="T6" fmla="*/ 390 w 560"/>
                  <a:gd name="T7" fmla="*/ 122 h 840"/>
                  <a:gd name="T8" fmla="*/ 560 w 560"/>
                  <a:gd name="T9" fmla="*/ 0 h 840"/>
                  <a:gd name="T10" fmla="*/ 0 w 560"/>
                  <a:gd name="T11" fmla="*/ 840 h 840"/>
                  <a:gd name="T12" fmla="*/ 0 60000 65536"/>
                  <a:gd name="T13" fmla="*/ 0 60000 65536"/>
                  <a:gd name="T14" fmla="*/ 0 60000 65536"/>
                  <a:gd name="T15" fmla="*/ 0 60000 65536"/>
                  <a:gd name="T16" fmla="*/ 0 60000 65536"/>
                  <a:gd name="T17" fmla="*/ 0 60000 65536"/>
                  <a:gd name="T18" fmla="*/ 0 w 560"/>
                  <a:gd name="T19" fmla="*/ 0 h 840"/>
                  <a:gd name="T20" fmla="*/ 560 w 560"/>
                  <a:gd name="T21" fmla="*/ 840 h 840"/>
                </a:gdLst>
                <a:ahLst/>
                <a:cxnLst>
                  <a:cxn ang="T12">
                    <a:pos x="T0" y="T1"/>
                  </a:cxn>
                  <a:cxn ang="T13">
                    <a:pos x="T2" y="T3"/>
                  </a:cxn>
                  <a:cxn ang="T14">
                    <a:pos x="T4" y="T5"/>
                  </a:cxn>
                  <a:cxn ang="T15">
                    <a:pos x="T6" y="T7"/>
                  </a:cxn>
                  <a:cxn ang="T16">
                    <a:pos x="T8" y="T9"/>
                  </a:cxn>
                  <a:cxn ang="T17">
                    <a:pos x="T10" y="T11"/>
                  </a:cxn>
                </a:cxnLst>
                <a:rect l="T18" t="T19" r="T20" b="T21"/>
                <a:pathLst>
                  <a:path w="560" h="840">
                    <a:moveTo>
                      <a:pt x="0" y="840"/>
                    </a:moveTo>
                    <a:cubicBezTo>
                      <a:pt x="9" y="799"/>
                      <a:pt x="24" y="679"/>
                      <a:pt x="56" y="596"/>
                    </a:cubicBezTo>
                    <a:cubicBezTo>
                      <a:pt x="88" y="513"/>
                      <a:pt x="138" y="423"/>
                      <a:pt x="194" y="344"/>
                    </a:cubicBezTo>
                    <a:cubicBezTo>
                      <a:pt x="250" y="265"/>
                      <a:pt x="329" y="179"/>
                      <a:pt x="390" y="122"/>
                    </a:cubicBezTo>
                    <a:cubicBezTo>
                      <a:pt x="451" y="65"/>
                      <a:pt x="525" y="26"/>
                      <a:pt x="560" y="0"/>
                    </a:cubicBezTo>
                    <a:cubicBezTo>
                      <a:pt x="560" y="0"/>
                      <a:pt x="0" y="840"/>
                      <a:pt x="0" y="840"/>
                    </a:cubicBezTo>
                    <a:close/>
                  </a:path>
                </a:pathLst>
              </a:custGeom>
              <a:solidFill>
                <a:srgbClr val="B2B2B2"/>
              </a:solidFill>
              <a:ln w="9525">
                <a:noFill/>
                <a:round/>
                <a:headEnd/>
                <a:tailEnd/>
              </a:ln>
            </p:spPr>
            <p:txBody>
              <a:bodyPr/>
              <a:lstStyle/>
              <a:p>
                <a:endParaRPr lang="en-US"/>
              </a:p>
            </p:txBody>
          </p:sp>
          <p:sp>
            <p:nvSpPr>
              <p:cNvPr id="91205" name="Freeform 27"/>
              <p:cNvSpPr>
                <a:spLocks/>
              </p:cNvSpPr>
              <p:nvPr/>
            </p:nvSpPr>
            <p:spPr bwMode="auto">
              <a:xfrm>
                <a:off x="2886" y="610"/>
                <a:ext cx="572" cy="858"/>
              </a:xfrm>
              <a:custGeom>
                <a:avLst/>
                <a:gdLst>
                  <a:gd name="T0" fmla="*/ 0 w 572"/>
                  <a:gd name="T1" fmla="*/ 0 h 858"/>
                  <a:gd name="T2" fmla="*/ 204 w 572"/>
                  <a:gd name="T3" fmla="*/ 152 h 858"/>
                  <a:gd name="T4" fmla="*/ 388 w 572"/>
                  <a:gd name="T5" fmla="*/ 382 h 858"/>
                  <a:gd name="T6" fmla="*/ 506 w 572"/>
                  <a:gd name="T7" fmla="*/ 620 h 858"/>
                  <a:gd name="T8" fmla="*/ 572 w 572"/>
                  <a:gd name="T9" fmla="*/ 858 h 858"/>
                  <a:gd name="T10" fmla="*/ 0 w 572"/>
                  <a:gd name="T11" fmla="*/ 0 h 858"/>
                  <a:gd name="T12" fmla="*/ 0 60000 65536"/>
                  <a:gd name="T13" fmla="*/ 0 60000 65536"/>
                  <a:gd name="T14" fmla="*/ 0 60000 65536"/>
                  <a:gd name="T15" fmla="*/ 0 60000 65536"/>
                  <a:gd name="T16" fmla="*/ 0 60000 65536"/>
                  <a:gd name="T17" fmla="*/ 0 60000 65536"/>
                  <a:gd name="T18" fmla="*/ 0 w 572"/>
                  <a:gd name="T19" fmla="*/ 0 h 858"/>
                  <a:gd name="T20" fmla="*/ 572 w 572"/>
                  <a:gd name="T21" fmla="*/ 858 h 858"/>
                </a:gdLst>
                <a:ahLst/>
                <a:cxnLst>
                  <a:cxn ang="T12">
                    <a:pos x="T0" y="T1"/>
                  </a:cxn>
                  <a:cxn ang="T13">
                    <a:pos x="T2" y="T3"/>
                  </a:cxn>
                  <a:cxn ang="T14">
                    <a:pos x="T4" y="T5"/>
                  </a:cxn>
                  <a:cxn ang="T15">
                    <a:pos x="T6" y="T7"/>
                  </a:cxn>
                  <a:cxn ang="T16">
                    <a:pos x="T8" y="T9"/>
                  </a:cxn>
                  <a:cxn ang="T17">
                    <a:pos x="T10" y="T11"/>
                  </a:cxn>
                </a:cxnLst>
                <a:rect l="T18" t="T19" r="T20" b="T21"/>
                <a:pathLst>
                  <a:path w="572" h="858">
                    <a:moveTo>
                      <a:pt x="0" y="0"/>
                    </a:moveTo>
                    <a:cubicBezTo>
                      <a:pt x="34" y="25"/>
                      <a:pt x="139" y="88"/>
                      <a:pt x="204" y="152"/>
                    </a:cubicBezTo>
                    <a:cubicBezTo>
                      <a:pt x="269" y="216"/>
                      <a:pt x="338" y="304"/>
                      <a:pt x="388" y="382"/>
                    </a:cubicBezTo>
                    <a:cubicBezTo>
                      <a:pt x="438" y="460"/>
                      <a:pt x="475" y="541"/>
                      <a:pt x="506" y="620"/>
                    </a:cubicBezTo>
                    <a:cubicBezTo>
                      <a:pt x="537" y="699"/>
                      <a:pt x="558" y="809"/>
                      <a:pt x="572" y="858"/>
                    </a:cubicBezTo>
                    <a:cubicBezTo>
                      <a:pt x="572" y="858"/>
                      <a:pt x="0" y="0"/>
                      <a:pt x="0" y="0"/>
                    </a:cubicBezTo>
                    <a:close/>
                  </a:path>
                </a:pathLst>
              </a:custGeom>
              <a:solidFill>
                <a:srgbClr val="B2B2B2"/>
              </a:solidFill>
              <a:ln w="9525">
                <a:noFill/>
                <a:round/>
                <a:headEnd/>
                <a:tailEnd/>
              </a:ln>
            </p:spPr>
            <p:txBody>
              <a:bodyPr/>
              <a:lstStyle/>
              <a:p>
                <a:endParaRPr lang="en-US"/>
              </a:p>
            </p:txBody>
          </p:sp>
        </p:grpSp>
        <p:sp>
          <p:nvSpPr>
            <p:cNvPr id="91202" name="Freeform 28"/>
            <p:cNvSpPr>
              <a:spLocks/>
            </p:cNvSpPr>
            <p:nvPr/>
          </p:nvSpPr>
          <p:spPr bwMode="auto">
            <a:xfrm>
              <a:off x="2204" y="1218"/>
              <a:ext cx="1336" cy="1369"/>
            </a:xfrm>
            <a:custGeom>
              <a:avLst/>
              <a:gdLst>
                <a:gd name="T0" fmla="*/ 104 w 1336"/>
                <a:gd name="T1" fmla="*/ 249 h 1348"/>
                <a:gd name="T2" fmla="*/ 1236 w 1336"/>
                <a:gd name="T3" fmla="*/ 272 h 1348"/>
                <a:gd name="T4" fmla="*/ 672 w 1336"/>
                <a:gd name="T5" fmla="*/ 1549 h 1348"/>
                <a:gd name="T6" fmla="*/ 104 w 1336"/>
                <a:gd name="T7" fmla="*/ 249 h 1348"/>
                <a:gd name="T8" fmla="*/ 0 60000 65536"/>
                <a:gd name="T9" fmla="*/ 0 60000 65536"/>
                <a:gd name="T10" fmla="*/ 0 60000 65536"/>
                <a:gd name="T11" fmla="*/ 0 60000 65536"/>
                <a:gd name="T12" fmla="*/ 0 w 1336"/>
                <a:gd name="T13" fmla="*/ 0 h 1348"/>
                <a:gd name="T14" fmla="*/ 1336 w 1336"/>
                <a:gd name="T15" fmla="*/ 1348 h 1348"/>
              </a:gdLst>
              <a:ahLst/>
              <a:cxnLst>
                <a:cxn ang="T8">
                  <a:pos x="T0" y="T1"/>
                </a:cxn>
                <a:cxn ang="T9">
                  <a:pos x="T2" y="T3"/>
                </a:cxn>
                <a:cxn ang="T10">
                  <a:pos x="T4" y="T5"/>
                </a:cxn>
                <a:cxn ang="T11">
                  <a:pos x="T6" y="T7"/>
                </a:cxn>
              </a:cxnLst>
              <a:rect l="T12" t="T13" r="T14" b="T15"/>
              <a:pathLst>
                <a:path w="1336" h="1348">
                  <a:moveTo>
                    <a:pt x="104" y="216"/>
                  </a:moveTo>
                  <a:cubicBezTo>
                    <a:pt x="340" y="52"/>
                    <a:pt x="900" y="0"/>
                    <a:pt x="1236" y="236"/>
                  </a:cubicBezTo>
                  <a:cubicBezTo>
                    <a:pt x="1336" y="792"/>
                    <a:pt x="856" y="1260"/>
                    <a:pt x="672" y="1348"/>
                  </a:cubicBezTo>
                  <a:cubicBezTo>
                    <a:pt x="468" y="1316"/>
                    <a:pt x="0" y="736"/>
                    <a:pt x="104" y="216"/>
                  </a:cubicBezTo>
                  <a:close/>
                </a:path>
              </a:pathLst>
            </a:custGeom>
            <a:solidFill>
              <a:srgbClr val="B2B2B2"/>
            </a:solidFill>
            <a:ln w="0">
              <a:noFill/>
              <a:round/>
              <a:headEnd/>
              <a:tailEnd/>
            </a:ln>
          </p:spPr>
          <p:txBody>
            <a:bodyPr/>
            <a:lstStyle/>
            <a:p>
              <a:endParaRPr lang="en-US"/>
            </a:p>
          </p:txBody>
        </p:sp>
      </p:grpSp>
      <p:grpSp>
        <p:nvGrpSpPr>
          <p:cNvPr id="9" name="Group 29"/>
          <p:cNvGrpSpPr>
            <a:grpSpLocks/>
          </p:cNvGrpSpPr>
          <p:nvPr/>
        </p:nvGrpSpPr>
        <p:grpSpPr bwMode="auto">
          <a:xfrm>
            <a:off x="2689225" y="1935163"/>
            <a:ext cx="3683000" cy="2425700"/>
            <a:chOff x="1694" y="1219"/>
            <a:chExt cx="2320" cy="1528"/>
          </a:xfrm>
        </p:grpSpPr>
        <p:grpSp>
          <p:nvGrpSpPr>
            <p:cNvPr id="91192" name="Group 30"/>
            <p:cNvGrpSpPr>
              <a:grpSpLocks/>
            </p:cNvGrpSpPr>
            <p:nvPr/>
          </p:nvGrpSpPr>
          <p:grpSpPr bwMode="auto">
            <a:xfrm>
              <a:off x="2866" y="1459"/>
              <a:ext cx="1148" cy="1288"/>
              <a:chOff x="2886" y="1470"/>
              <a:chExt cx="1148" cy="1288"/>
            </a:xfrm>
          </p:grpSpPr>
          <p:sp>
            <p:nvSpPr>
              <p:cNvPr id="91198" name="Freeform 31"/>
              <p:cNvSpPr>
                <a:spLocks/>
              </p:cNvSpPr>
              <p:nvPr/>
            </p:nvSpPr>
            <p:spPr bwMode="auto">
              <a:xfrm>
                <a:off x="2889" y="1479"/>
                <a:ext cx="1137" cy="1168"/>
              </a:xfrm>
              <a:custGeom>
                <a:avLst/>
                <a:gdLst>
                  <a:gd name="T0" fmla="*/ 0 w 1137"/>
                  <a:gd name="T1" fmla="*/ 1113 h 1168"/>
                  <a:gd name="T2" fmla="*/ 30 w 1137"/>
                  <a:gd name="T3" fmla="*/ 1080 h 1168"/>
                  <a:gd name="T4" fmla="*/ 69 w 1137"/>
                  <a:gd name="T5" fmla="*/ 1014 h 1168"/>
                  <a:gd name="T6" fmla="*/ 111 w 1137"/>
                  <a:gd name="T7" fmla="*/ 945 h 1168"/>
                  <a:gd name="T8" fmla="*/ 171 w 1137"/>
                  <a:gd name="T9" fmla="*/ 897 h 1168"/>
                  <a:gd name="T10" fmla="*/ 207 w 1137"/>
                  <a:gd name="T11" fmla="*/ 867 h 1168"/>
                  <a:gd name="T12" fmla="*/ 234 w 1137"/>
                  <a:gd name="T13" fmla="*/ 843 h 1168"/>
                  <a:gd name="T14" fmla="*/ 300 w 1137"/>
                  <a:gd name="T15" fmla="*/ 768 h 1168"/>
                  <a:gd name="T16" fmla="*/ 339 w 1137"/>
                  <a:gd name="T17" fmla="*/ 723 h 1168"/>
                  <a:gd name="T18" fmla="*/ 369 w 1137"/>
                  <a:gd name="T19" fmla="*/ 687 h 1168"/>
                  <a:gd name="T20" fmla="*/ 390 w 1137"/>
                  <a:gd name="T21" fmla="*/ 654 h 1168"/>
                  <a:gd name="T22" fmla="*/ 441 w 1137"/>
                  <a:gd name="T23" fmla="*/ 525 h 1168"/>
                  <a:gd name="T24" fmla="*/ 459 w 1137"/>
                  <a:gd name="T25" fmla="*/ 432 h 1168"/>
                  <a:gd name="T26" fmla="*/ 468 w 1137"/>
                  <a:gd name="T27" fmla="*/ 396 h 1168"/>
                  <a:gd name="T28" fmla="*/ 474 w 1137"/>
                  <a:gd name="T29" fmla="*/ 378 h 1168"/>
                  <a:gd name="T30" fmla="*/ 534 w 1137"/>
                  <a:gd name="T31" fmla="*/ 153 h 1168"/>
                  <a:gd name="T32" fmla="*/ 540 w 1137"/>
                  <a:gd name="T33" fmla="*/ 84 h 1168"/>
                  <a:gd name="T34" fmla="*/ 552 w 1137"/>
                  <a:gd name="T35" fmla="*/ 45 h 1168"/>
                  <a:gd name="T36" fmla="*/ 570 w 1137"/>
                  <a:gd name="T37" fmla="*/ 0 h 1168"/>
                  <a:gd name="T38" fmla="*/ 600 w 1137"/>
                  <a:gd name="T39" fmla="*/ 27 h 1168"/>
                  <a:gd name="T40" fmla="*/ 618 w 1137"/>
                  <a:gd name="T41" fmla="*/ 42 h 1168"/>
                  <a:gd name="T42" fmla="*/ 630 w 1137"/>
                  <a:gd name="T43" fmla="*/ 57 h 1168"/>
                  <a:gd name="T44" fmla="*/ 657 w 1137"/>
                  <a:gd name="T45" fmla="*/ 81 h 1168"/>
                  <a:gd name="T46" fmla="*/ 678 w 1137"/>
                  <a:gd name="T47" fmla="*/ 105 h 1168"/>
                  <a:gd name="T48" fmla="*/ 723 w 1137"/>
                  <a:gd name="T49" fmla="*/ 156 h 1168"/>
                  <a:gd name="T50" fmla="*/ 750 w 1137"/>
                  <a:gd name="T51" fmla="*/ 192 h 1168"/>
                  <a:gd name="T52" fmla="*/ 807 w 1137"/>
                  <a:gd name="T53" fmla="*/ 276 h 1168"/>
                  <a:gd name="T54" fmla="*/ 876 w 1137"/>
                  <a:gd name="T55" fmla="*/ 393 h 1168"/>
                  <a:gd name="T56" fmla="*/ 897 w 1137"/>
                  <a:gd name="T57" fmla="*/ 423 h 1168"/>
                  <a:gd name="T58" fmla="*/ 933 w 1137"/>
                  <a:gd name="T59" fmla="*/ 480 h 1168"/>
                  <a:gd name="T60" fmla="*/ 963 w 1137"/>
                  <a:gd name="T61" fmla="*/ 543 h 1168"/>
                  <a:gd name="T62" fmla="*/ 981 w 1137"/>
                  <a:gd name="T63" fmla="*/ 594 h 1168"/>
                  <a:gd name="T64" fmla="*/ 993 w 1137"/>
                  <a:gd name="T65" fmla="*/ 612 h 1168"/>
                  <a:gd name="T66" fmla="*/ 1026 w 1137"/>
                  <a:gd name="T67" fmla="*/ 711 h 1168"/>
                  <a:gd name="T68" fmla="*/ 1032 w 1137"/>
                  <a:gd name="T69" fmla="*/ 729 h 1168"/>
                  <a:gd name="T70" fmla="*/ 1047 w 1137"/>
                  <a:gd name="T71" fmla="*/ 753 h 1168"/>
                  <a:gd name="T72" fmla="*/ 1071 w 1137"/>
                  <a:gd name="T73" fmla="*/ 819 h 1168"/>
                  <a:gd name="T74" fmla="*/ 1098 w 1137"/>
                  <a:gd name="T75" fmla="*/ 933 h 1168"/>
                  <a:gd name="T76" fmla="*/ 1122 w 1137"/>
                  <a:gd name="T77" fmla="*/ 1029 h 1168"/>
                  <a:gd name="T78" fmla="*/ 1125 w 1137"/>
                  <a:gd name="T79" fmla="*/ 1128 h 1168"/>
                  <a:gd name="T80" fmla="*/ 1095 w 1137"/>
                  <a:gd name="T81" fmla="*/ 1140 h 1168"/>
                  <a:gd name="T82" fmla="*/ 999 w 1137"/>
                  <a:gd name="T83" fmla="*/ 1158 h 1168"/>
                  <a:gd name="T84" fmla="*/ 903 w 1137"/>
                  <a:gd name="T85" fmla="*/ 1161 h 1168"/>
                  <a:gd name="T86" fmla="*/ 621 w 1137"/>
                  <a:gd name="T87" fmla="*/ 1158 h 1168"/>
                  <a:gd name="T88" fmla="*/ 519 w 1137"/>
                  <a:gd name="T89" fmla="*/ 1146 h 1168"/>
                  <a:gd name="T90" fmla="*/ 393 w 1137"/>
                  <a:gd name="T91" fmla="*/ 1149 h 1168"/>
                  <a:gd name="T92" fmla="*/ 15 w 1137"/>
                  <a:gd name="T93" fmla="*/ 1125 h 1168"/>
                  <a:gd name="T94" fmla="*/ 0 w 1137"/>
                  <a:gd name="T95" fmla="*/ 1113 h 116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37"/>
                  <a:gd name="T145" fmla="*/ 0 h 1168"/>
                  <a:gd name="T146" fmla="*/ 1137 w 1137"/>
                  <a:gd name="T147" fmla="*/ 1168 h 116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37" h="1168">
                    <a:moveTo>
                      <a:pt x="0" y="1113"/>
                    </a:moveTo>
                    <a:cubicBezTo>
                      <a:pt x="15" y="1108"/>
                      <a:pt x="21" y="1092"/>
                      <a:pt x="30" y="1080"/>
                    </a:cubicBezTo>
                    <a:cubicBezTo>
                      <a:pt x="46" y="1058"/>
                      <a:pt x="58" y="1038"/>
                      <a:pt x="69" y="1014"/>
                    </a:cubicBezTo>
                    <a:cubicBezTo>
                      <a:pt x="80" y="989"/>
                      <a:pt x="87" y="961"/>
                      <a:pt x="111" y="945"/>
                    </a:cubicBezTo>
                    <a:cubicBezTo>
                      <a:pt x="126" y="923"/>
                      <a:pt x="150" y="911"/>
                      <a:pt x="171" y="897"/>
                    </a:cubicBezTo>
                    <a:cubicBezTo>
                      <a:pt x="180" y="884"/>
                      <a:pt x="195" y="877"/>
                      <a:pt x="207" y="867"/>
                    </a:cubicBezTo>
                    <a:cubicBezTo>
                      <a:pt x="218" y="858"/>
                      <a:pt x="221" y="847"/>
                      <a:pt x="234" y="843"/>
                    </a:cubicBezTo>
                    <a:cubicBezTo>
                      <a:pt x="251" y="817"/>
                      <a:pt x="278" y="790"/>
                      <a:pt x="300" y="768"/>
                    </a:cubicBezTo>
                    <a:cubicBezTo>
                      <a:pt x="315" y="753"/>
                      <a:pt x="321" y="735"/>
                      <a:pt x="339" y="723"/>
                    </a:cubicBezTo>
                    <a:cubicBezTo>
                      <a:pt x="348" y="710"/>
                      <a:pt x="360" y="700"/>
                      <a:pt x="369" y="687"/>
                    </a:cubicBezTo>
                    <a:cubicBezTo>
                      <a:pt x="378" y="674"/>
                      <a:pt x="379" y="665"/>
                      <a:pt x="390" y="654"/>
                    </a:cubicBezTo>
                    <a:cubicBezTo>
                      <a:pt x="405" y="610"/>
                      <a:pt x="426" y="569"/>
                      <a:pt x="441" y="525"/>
                    </a:cubicBezTo>
                    <a:cubicBezTo>
                      <a:pt x="445" y="493"/>
                      <a:pt x="453" y="463"/>
                      <a:pt x="459" y="432"/>
                    </a:cubicBezTo>
                    <a:cubicBezTo>
                      <a:pt x="461" y="420"/>
                      <a:pt x="464" y="408"/>
                      <a:pt x="468" y="396"/>
                    </a:cubicBezTo>
                    <a:cubicBezTo>
                      <a:pt x="470" y="390"/>
                      <a:pt x="474" y="378"/>
                      <a:pt x="474" y="378"/>
                    </a:cubicBezTo>
                    <a:cubicBezTo>
                      <a:pt x="484" y="299"/>
                      <a:pt x="519" y="230"/>
                      <a:pt x="534" y="153"/>
                    </a:cubicBezTo>
                    <a:cubicBezTo>
                      <a:pt x="539" y="54"/>
                      <a:pt x="530" y="118"/>
                      <a:pt x="540" y="84"/>
                    </a:cubicBezTo>
                    <a:cubicBezTo>
                      <a:pt x="544" y="71"/>
                      <a:pt x="552" y="45"/>
                      <a:pt x="552" y="45"/>
                    </a:cubicBezTo>
                    <a:cubicBezTo>
                      <a:pt x="554" y="27"/>
                      <a:pt x="551" y="6"/>
                      <a:pt x="570" y="0"/>
                    </a:cubicBezTo>
                    <a:cubicBezTo>
                      <a:pt x="574" y="13"/>
                      <a:pt x="587" y="23"/>
                      <a:pt x="600" y="27"/>
                    </a:cubicBezTo>
                    <a:cubicBezTo>
                      <a:pt x="606" y="33"/>
                      <a:pt x="613" y="36"/>
                      <a:pt x="618" y="42"/>
                    </a:cubicBezTo>
                    <a:cubicBezTo>
                      <a:pt x="635" y="63"/>
                      <a:pt x="604" y="40"/>
                      <a:pt x="630" y="57"/>
                    </a:cubicBezTo>
                    <a:cubicBezTo>
                      <a:pt x="637" y="68"/>
                      <a:pt x="646" y="74"/>
                      <a:pt x="657" y="81"/>
                    </a:cubicBezTo>
                    <a:cubicBezTo>
                      <a:pt x="671" y="102"/>
                      <a:pt x="663" y="95"/>
                      <a:pt x="678" y="105"/>
                    </a:cubicBezTo>
                    <a:cubicBezTo>
                      <a:pt x="690" y="122"/>
                      <a:pt x="706" y="145"/>
                      <a:pt x="723" y="156"/>
                    </a:cubicBezTo>
                    <a:cubicBezTo>
                      <a:pt x="732" y="170"/>
                      <a:pt x="739" y="181"/>
                      <a:pt x="750" y="192"/>
                    </a:cubicBezTo>
                    <a:cubicBezTo>
                      <a:pt x="758" y="217"/>
                      <a:pt x="787" y="256"/>
                      <a:pt x="807" y="276"/>
                    </a:cubicBezTo>
                    <a:cubicBezTo>
                      <a:pt x="820" y="316"/>
                      <a:pt x="846" y="363"/>
                      <a:pt x="876" y="393"/>
                    </a:cubicBezTo>
                    <a:cubicBezTo>
                      <a:pt x="881" y="407"/>
                      <a:pt x="887" y="413"/>
                      <a:pt x="897" y="423"/>
                    </a:cubicBezTo>
                    <a:cubicBezTo>
                      <a:pt x="904" y="445"/>
                      <a:pt x="920" y="461"/>
                      <a:pt x="933" y="480"/>
                    </a:cubicBezTo>
                    <a:cubicBezTo>
                      <a:pt x="945" y="498"/>
                      <a:pt x="956" y="522"/>
                      <a:pt x="963" y="543"/>
                    </a:cubicBezTo>
                    <a:cubicBezTo>
                      <a:pt x="969" y="560"/>
                      <a:pt x="972" y="579"/>
                      <a:pt x="981" y="594"/>
                    </a:cubicBezTo>
                    <a:cubicBezTo>
                      <a:pt x="985" y="600"/>
                      <a:pt x="993" y="612"/>
                      <a:pt x="993" y="612"/>
                    </a:cubicBezTo>
                    <a:cubicBezTo>
                      <a:pt x="1000" y="650"/>
                      <a:pt x="1012" y="677"/>
                      <a:pt x="1026" y="711"/>
                    </a:cubicBezTo>
                    <a:cubicBezTo>
                      <a:pt x="1028" y="717"/>
                      <a:pt x="1030" y="723"/>
                      <a:pt x="1032" y="729"/>
                    </a:cubicBezTo>
                    <a:cubicBezTo>
                      <a:pt x="1035" y="738"/>
                      <a:pt x="1047" y="753"/>
                      <a:pt x="1047" y="753"/>
                    </a:cubicBezTo>
                    <a:cubicBezTo>
                      <a:pt x="1053" y="775"/>
                      <a:pt x="1066" y="796"/>
                      <a:pt x="1071" y="819"/>
                    </a:cubicBezTo>
                    <a:cubicBezTo>
                      <a:pt x="1079" y="857"/>
                      <a:pt x="1090" y="895"/>
                      <a:pt x="1098" y="933"/>
                    </a:cubicBezTo>
                    <a:cubicBezTo>
                      <a:pt x="1101" y="965"/>
                      <a:pt x="1104" y="1001"/>
                      <a:pt x="1122" y="1029"/>
                    </a:cubicBezTo>
                    <a:cubicBezTo>
                      <a:pt x="1128" y="1059"/>
                      <a:pt x="1137" y="1098"/>
                      <a:pt x="1125" y="1128"/>
                    </a:cubicBezTo>
                    <a:cubicBezTo>
                      <a:pt x="1122" y="1135"/>
                      <a:pt x="1101" y="1139"/>
                      <a:pt x="1095" y="1140"/>
                    </a:cubicBezTo>
                    <a:cubicBezTo>
                      <a:pt x="1063" y="1146"/>
                      <a:pt x="1032" y="1156"/>
                      <a:pt x="999" y="1158"/>
                    </a:cubicBezTo>
                    <a:cubicBezTo>
                      <a:pt x="967" y="1160"/>
                      <a:pt x="935" y="1160"/>
                      <a:pt x="903" y="1161"/>
                    </a:cubicBezTo>
                    <a:cubicBezTo>
                      <a:pt x="808" y="1168"/>
                      <a:pt x="716" y="1162"/>
                      <a:pt x="621" y="1158"/>
                    </a:cubicBezTo>
                    <a:cubicBezTo>
                      <a:pt x="587" y="1155"/>
                      <a:pt x="554" y="1149"/>
                      <a:pt x="519" y="1146"/>
                    </a:cubicBezTo>
                    <a:cubicBezTo>
                      <a:pt x="478" y="1138"/>
                      <a:pt x="435" y="1145"/>
                      <a:pt x="393" y="1149"/>
                    </a:cubicBezTo>
                    <a:cubicBezTo>
                      <a:pt x="294" y="1148"/>
                      <a:pt x="123" y="1161"/>
                      <a:pt x="15" y="1125"/>
                    </a:cubicBezTo>
                    <a:cubicBezTo>
                      <a:pt x="11" y="1121"/>
                      <a:pt x="0" y="1099"/>
                      <a:pt x="0" y="1113"/>
                    </a:cubicBezTo>
                    <a:close/>
                  </a:path>
                </a:pathLst>
              </a:custGeom>
              <a:solidFill>
                <a:srgbClr val="B2B2B2"/>
              </a:solidFill>
              <a:ln w="9525">
                <a:noFill/>
                <a:round/>
                <a:headEnd/>
                <a:tailEnd/>
              </a:ln>
            </p:spPr>
            <p:txBody>
              <a:bodyPr/>
              <a:lstStyle/>
              <a:p>
                <a:endParaRPr lang="en-US"/>
              </a:p>
            </p:txBody>
          </p:sp>
          <p:sp>
            <p:nvSpPr>
              <p:cNvPr id="91199" name="Freeform 32"/>
              <p:cNvSpPr>
                <a:spLocks/>
              </p:cNvSpPr>
              <p:nvPr/>
            </p:nvSpPr>
            <p:spPr bwMode="auto">
              <a:xfrm>
                <a:off x="3459" y="1470"/>
                <a:ext cx="575" cy="1140"/>
              </a:xfrm>
              <a:custGeom>
                <a:avLst/>
                <a:gdLst>
                  <a:gd name="T0" fmla="*/ 0 w 575"/>
                  <a:gd name="T1" fmla="*/ 0 h 1140"/>
                  <a:gd name="T2" fmla="*/ 246 w 575"/>
                  <a:gd name="T3" fmla="*/ 195 h 1140"/>
                  <a:gd name="T4" fmla="*/ 462 w 575"/>
                  <a:gd name="T5" fmla="*/ 504 h 1140"/>
                  <a:gd name="T6" fmla="*/ 558 w 575"/>
                  <a:gd name="T7" fmla="*/ 855 h 1140"/>
                  <a:gd name="T8" fmla="*/ 564 w 575"/>
                  <a:gd name="T9" fmla="*/ 1140 h 1140"/>
                  <a:gd name="T10" fmla="*/ 0 w 575"/>
                  <a:gd name="T11" fmla="*/ 0 h 1140"/>
                  <a:gd name="T12" fmla="*/ 0 60000 65536"/>
                  <a:gd name="T13" fmla="*/ 0 60000 65536"/>
                  <a:gd name="T14" fmla="*/ 0 60000 65536"/>
                  <a:gd name="T15" fmla="*/ 0 60000 65536"/>
                  <a:gd name="T16" fmla="*/ 0 60000 65536"/>
                  <a:gd name="T17" fmla="*/ 0 60000 65536"/>
                  <a:gd name="T18" fmla="*/ 0 w 575"/>
                  <a:gd name="T19" fmla="*/ 0 h 1140"/>
                  <a:gd name="T20" fmla="*/ 575 w 575"/>
                  <a:gd name="T21" fmla="*/ 1140 h 1140"/>
                </a:gdLst>
                <a:ahLst/>
                <a:cxnLst>
                  <a:cxn ang="T12">
                    <a:pos x="T0" y="T1"/>
                  </a:cxn>
                  <a:cxn ang="T13">
                    <a:pos x="T2" y="T3"/>
                  </a:cxn>
                  <a:cxn ang="T14">
                    <a:pos x="T4" y="T5"/>
                  </a:cxn>
                  <a:cxn ang="T15">
                    <a:pos x="T6" y="T7"/>
                  </a:cxn>
                  <a:cxn ang="T16">
                    <a:pos x="T8" y="T9"/>
                  </a:cxn>
                  <a:cxn ang="T17">
                    <a:pos x="T10" y="T11"/>
                  </a:cxn>
                </a:cxnLst>
                <a:rect l="T18" t="T19" r="T20" b="T21"/>
                <a:pathLst>
                  <a:path w="575" h="1140">
                    <a:moveTo>
                      <a:pt x="0" y="0"/>
                    </a:moveTo>
                    <a:cubicBezTo>
                      <a:pt x="41" y="32"/>
                      <a:pt x="169" y="111"/>
                      <a:pt x="246" y="195"/>
                    </a:cubicBezTo>
                    <a:cubicBezTo>
                      <a:pt x="323" y="279"/>
                      <a:pt x="410" y="394"/>
                      <a:pt x="462" y="504"/>
                    </a:cubicBezTo>
                    <a:cubicBezTo>
                      <a:pt x="514" y="614"/>
                      <a:pt x="541" y="749"/>
                      <a:pt x="558" y="855"/>
                    </a:cubicBezTo>
                    <a:cubicBezTo>
                      <a:pt x="575" y="961"/>
                      <a:pt x="563" y="1081"/>
                      <a:pt x="564" y="1140"/>
                    </a:cubicBezTo>
                    <a:cubicBezTo>
                      <a:pt x="564" y="1140"/>
                      <a:pt x="0" y="0"/>
                      <a:pt x="0" y="0"/>
                    </a:cubicBezTo>
                    <a:close/>
                  </a:path>
                </a:pathLst>
              </a:custGeom>
              <a:solidFill>
                <a:srgbClr val="B2B2B2"/>
              </a:solidFill>
              <a:ln w="9525">
                <a:noFill/>
                <a:round/>
                <a:headEnd/>
                <a:tailEnd/>
              </a:ln>
            </p:spPr>
            <p:txBody>
              <a:bodyPr/>
              <a:lstStyle/>
              <a:p>
                <a:endParaRPr lang="en-US"/>
              </a:p>
            </p:txBody>
          </p:sp>
          <p:sp>
            <p:nvSpPr>
              <p:cNvPr id="91200" name="Freeform 33"/>
              <p:cNvSpPr>
                <a:spLocks/>
              </p:cNvSpPr>
              <p:nvPr/>
            </p:nvSpPr>
            <p:spPr bwMode="auto">
              <a:xfrm>
                <a:off x="2886" y="2598"/>
                <a:ext cx="1134" cy="160"/>
              </a:xfrm>
              <a:custGeom>
                <a:avLst/>
                <a:gdLst>
                  <a:gd name="T0" fmla="*/ 1134 w 1134"/>
                  <a:gd name="T1" fmla="*/ 12 h 160"/>
                  <a:gd name="T2" fmla="*/ 888 w 1134"/>
                  <a:gd name="T3" fmla="*/ 108 h 160"/>
                  <a:gd name="T4" fmla="*/ 549 w 1134"/>
                  <a:gd name="T5" fmla="*/ 159 h 160"/>
                  <a:gd name="T6" fmla="*/ 258 w 1134"/>
                  <a:gd name="T7" fmla="*/ 105 h 160"/>
                  <a:gd name="T8" fmla="*/ 0 w 1134"/>
                  <a:gd name="T9" fmla="*/ 0 h 160"/>
                  <a:gd name="T10" fmla="*/ 1134 w 1134"/>
                  <a:gd name="T11" fmla="*/ 12 h 160"/>
                  <a:gd name="T12" fmla="*/ 0 60000 65536"/>
                  <a:gd name="T13" fmla="*/ 0 60000 65536"/>
                  <a:gd name="T14" fmla="*/ 0 60000 65536"/>
                  <a:gd name="T15" fmla="*/ 0 60000 65536"/>
                  <a:gd name="T16" fmla="*/ 0 60000 65536"/>
                  <a:gd name="T17" fmla="*/ 0 60000 65536"/>
                  <a:gd name="T18" fmla="*/ 0 w 1134"/>
                  <a:gd name="T19" fmla="*/ 0 h 160"/>
                  <a:gd name="T20" fmla="*/ 1134 w 1134"/>
                  <a:gd name="T21" fmla="*/ 160 h 160"/>
                </a:gdLst>
                <a:ahLst/>
                <a:cxnLst>
                  <a:cxn ang="T12">
                    <a:pos x="T0" y="T1"/>
                  </a:cxn>
                  <a:cxn ang="T13">
                    <a:pos x="T2" y="T3"/>
                  </a:cxn>
                  <a:cxn ang="T14">
                    <a:pos x="T4" y="T5"/>
                  </a:cxn>
                  <a:cxn ang="T15">
                    <a:pos x="T6" y="T7"/>
                  </a:cxn>
                  <a:cxn ang="T16">
                    <a:pos x="T8" y="T9"/>
                  </a:cxn>
                  <a:cxn ang="T17">
                    <a:pos x="T10" y="T11"/>
                  </a:cxn>
                </a:cxnLst>
                <a:rect l="T18" t="T19" r="T20" b="T21"/>
                <a:pathLst>
                  <a:path w="1134" h="160">
                    <a:moveTo>
                      <a:pt x="1134" y="12"/>
                    </a:moveTo>
                    <a:cubicBezTo>
                      <a:pt x="1093" y="28"/>
                      <a:pt x="986" y="84"/>
                      <a:pt x="888" y="108"/>
                    </a:cubicBezTo>
                    <a:cubicBezTo>
                      <a:pt x="790" y="132"/>
                      <a:pt x="654" y="160"/>
                      <a:pt x="549" y="159"/>
                    </a:cubicBezTo>
                    <a:cubicBezTo>
                      <a:pt x="444" y="158"/>
                      <a:pt x="349" y="131"/>
                      <a:pt x="258" y="105"/>
                    </a:cubicBezTo>
                    <a:cubicBezTo>
                      <a:pt x="167" y="79"/>
                      <a:pt x="54" y="22"/>
                      <a:pt x="0" y="0"/>
                    </a:cubicBezTo>
                    <a:cubicBezTo>
                      <a:pt x="0" y="0"/>
                      <a:pt x="1134" y="12"/>
                      <a:pt x="1134" y="12"/>
                    </a:cubicBezTo>
                    <a:close/>
                  </a:path>
                </a:pathLst>
              </a:custGeom>
              <a:solidFill>
                <a:srgbClr val="B2B2B2"/>
              </a:solidFill>
              <a:ln w="9525">
                <a:noFill/>
                <a:round/>
                <a:headEnd/>
                <a:tailEnd/>
              </a:ln>
            </p:spPr>
            <p:txBody>
              <a:bodyPr/>
              <a:lstStyle/>
              <a:p>
                <a:endParaRPr lang="en-US"/>
              </a:p>
            </p:txBody>
          </p:sp>
        </p:grpSp>
        <p:grpSp>
          <p:nvGrpSpPr>
            <p:cNvPr id="91193" name="Group 34"/>
            <p:cNvGrpSpPr>
              <a:grpSpLocks/>
            </p:cNvGrpSpPr>
            <p:nvPr/>
          </p:nvGrpSpPr>
          <p:grpSpPr bwMode="auto">
            <a:xfrm>
              <a:off x="1694" y="1444"/>
              <a:ext cx="1178" cy="1296"/>
              <a:chOff x="1714" y="1455"/>
              <a:chExt cx="1178" cy="1296"/>
            </a:xfrm>
          </p:grpSpPr>
          <p:sp>
            <p:nvSpPr>
              <p:cNvPr id="91195" name="Freeform 35"/>
              <p:cNvSpPr>
                <a:spLocks/>
              </p:cNvSpPr>
              <p:nvPr/>
            </p:nvSpPr>
            <p:spPr bwMode="auto">
              <a:xfrm>
                <a:off x="1725" y="2595"/>
                <a:ext cx="1167" cy="156"/>
              </a:xfrm>
              <a:custGeom>
                <a:avLst/>
                <a:gdLst>
                  <a:gd name="T0" fmla="*/ 0 w 1167"/>
                  <a:gd name="T1" fmla="*/ 0 h 156"/>
                  <a:gd name="T2" fmla="*/ 240 w 1167"/>
                  <a:gd name="T3" fmla="*/ 105 h 156"/>
                  <a:gd name="T4" fmla="*/ 558 w 1167"/>
                  <a:gd name="T5" fmla="*/ 156 h 156"/>
                  <a:gd name="T6" fmla="*/ 906 w 1167"/>
                  <a:gd name="T7" fmla="*/ 105 h 156"/>
                  <a:gd name="T8" fmla="*/ 1167 w 1167"/>
                  <a:gd name="T9" fmla="*/ 0 h 156"/>
                  <a:gd name="T10" fmla="*/ 0 w 1167"/>
                  <a:gd name="T11" fmla="*/ 0 h 156"/>
                  <a:gd name="T12" fmla="*/ 0 60000 65536"/>
                  <a:gd name="T13" fmla="*/ 0 60000 65536"/>
                  <a:gd name="T14" fmla="*/ 0 60000 65536"/>
                  <a:gd name="T15" fmla="*/ 0 60000 65536"/>
                  <a:gd name="T16" fmla="*/ 0 60000 65536"/>
                  <a:gd name="T17" fmla="*/ 0 60000 65536"/>
                  <a:gd name="T18" fmla="*/ 0 w 1167"/>
                  <a:gd name="T19" fmla="*/ 0 h 156"/>
                  <a:gd name="T20" fmla="*/ 1167 w 1167"/>
                  <a:gd name="T21" fmla="*/ 156 h 156"/>
                </a:gdLst>
                <a:ahLst/>
                <a:cxnLst>
                  <a:cxn ang="T12">
                    <a:pos x="T0" y="T1"/>
                  </a:cxn>
                  <a:cxn ang="T13">
                    <a:pos x="T2" y="T3"/>
                  </a:cxn>
                  <a:cxn ang="T14">
                    <a:pos x="T4" y="T5"/>
                  </a:cxn>
                  <a:cxn ang="T15">
                    <a:pos x="T6" y="T7"/>
                  </a:cxn>
                  <a:cxn ang="T16">
                    <a:pos x="T8" y="T9"/>
                  </a:cxn>
                  <a:cxn ang="T17">
                    <a:pos x="T10" y="T11"/>
                  </a:cxn>
                </a:cxnLst>
                <a:rect l="T18" t="T19" r="T20" b="T21"/>
                <a:pathLst>
                  <a:path w="1167" h="156">
                    <a:moveTo>
                      <a:pt x="0" y="0"/>
                    </a:moveTo>
                    <a:cubicBezTo>
                      <a:pt x="39" y="18"/>
                      <a:pt x="147" y="79"/>
                      <a:pt x="240" y="105"/>
                    </a:cubicBezTo>
                    <a:cubicBezTo>
                      <a:pt x="333" y="131"/>
                      <a:pt x="447" y="156"/>
                      <a:pt x="558" y="156"/>
                    </a:cubicBezTo>
                    <a:cubicBezTo>
                      <a:pt x="669" y="156"/>
                      <a:pt x="805" y="131"/>
                      <a:pt x="906" y="105"/>
                    </a:cubicBezTo>
                    <a:cubicBezTo>
                      <a:pt x="1007" y="79"/>
                      <a:pt x="1113" y="22"/>
                      <a:pt x="1167" y="0"/>
                    </a:cubicBezTo>
                    <a:cubicBezTo>
                      <a:pt x="1167" y="0"/>
                      <a:pt x="0" y="0"/>
                      <a:pt x="0" y="0"/>
                    </a:cubicBezTo>
                    <a:close/>
                  </a:path>
                </a:pathLst>
              </a:custGeom>
              <a:solidFill>
                <a:srgbClr val="B2B2B2"/>
              </a:solidFill>
              <a:ln w="9525">
                <a:noFill/>
                <a:round/>
                <a:headEnd/>
                <a:tailEnd/>
              </a:ln>
            </p:spPr>
            <p:txBody>
              <a:bodyPr/>
              <a:lstStyle/>
              <a:p>
                <a:endParaRPr lang="en-US"/>
              </a:p>
            </p:txBody>
          </p:sp>
          <p:sp>
            <p:nvSpPr>
              <p:cNvPr id="91196" name="Freeform 36"/>
              <p:cNvSpPr>
                <a:spLocks/>
              </p:cNvSpPr>
              <p:nvPr/>
            </p:nvSpPr>
            <p:spPr bwMode="auto">
              <a:xfrm>
                <a:off x="1728" y="1455"/>
                <a:ext cx="1159" cy="1197"/>
              </a:xfrm>
              <a:custGeom>
                <a:avLst/>
                <a:gdLst>
                  <a:gd name="T0" fmla="*/ 609 w 1159"/>
                  <a:gd name="T1" fmla="*/ 9 h 1197"/>
                  <a:gd name="T2" fmla="*/ 669 w 1159"/>
                  <a:gd name="T3" fmla="*/ 156 h 1197"/>
                  <a:gd name="T4" fmla="*/ 681 w 1159"/>
                  <a:gd name="T5" fmla="*/ 360 h 1197"/>
                  <a:gd name="T6" fmla="*/ 750 w 1159"/>
                  <a:gd name="T7" fmla="*/ 504 h 1197"/>
                  <a:gd name="T8" fmla="*/ 795 w 1159"/>
                  <a:gd name="T9" fmla="*/ 621 h 1197"/>
                  <a:gd name="T10" fmla="*/ 828 w 1159"/>
                  <a:gd name="T11" fmla="*/ 678 h 1197"/>
                  <a:gd name="T12" fmla="*/ 846 w 1159"/>
                  <a:gd name="T13" fmla="*/ 726 h 1197"/>
                  <a:gd name="T14" fmla="*/ 888 w 1159"/>
                  <a:gd name="T15" fmla="*/ 783 h 1197"/>
                  <a:gd name="T16" fmla="*/ 942 w 1159"/>
                  <a:gd name="T17" fmla="*/ 840 h 1197"/>
                  <a:gd name="T18" fmla="*/ 969 w 1159"/>
                  <a:gd name="T19" fmla="*/ 861 h 1197"/>
                  <a:gd name="T20" fmla="*/ 987 w 1159"/>
                  <a:gd name="T21" fmla="*/ 873 h 1197"/>
                  <a:gd name="T22" fmla="*/ 1026 w 1159"/>
                  <a:gd name="T23" fmla="*/ 918 h 1197"/>
                  <a:gd name="T24" fmla="*/ 1053 w 1159"/>
                  <a:gd name="T25" fmla="*/ 954 h 1197"/>
                  <a:gd name="T26" fmla="*/ 1095 w 1159"/>
                  <a:gd name="T27" fmla="*/ 1029 h 1197"/>
                  <a:gd name="T28" fmla="*/ 1110 w 1159"/>
                  <a:gd name="T29" fmla="*/ 1065 h 1197"/>
                  <a:gd name="T30" fmla="*/ 1125 w 1159"/>
                  <a:gd name="T31" fmla="*/ 1101 h 1197"/>
                  <a:gd name="T32" fmla="*/ 1143 w 1159"/>
                  <a:gd name="T33" fmla="*/ 1113 h 1197"/>
                  <a:gd name="T34" fmla="*/ 1146 w 1159"/>
                  <a:gd name="T35" fmla="*/ 1122 h 1197"/>
                  <a:gd name="T36" fmla="*/ 1155 w 1159"/>
                  <a:gd name="T37" fmla="*/ 1128 h 1197"/>
                  <a:gd name="T38" fmla="*/ 1125 w 1159"/>
                  <a:gd name="T39" fmla="*/ 1149 h 1197"/>
                  <a:gd name="T40" fmla="*/ 975 w 1159"/>
                  <a:gd name="T41" fmla="*/ 1179 h 1197"/>
                  <a:gd name="T42" fmla="*/ 906 w 1159"/>
                  <a:gd name="T43" fmla="*/ 1182 h 1197"/>
                  <a:gd name="T44" fmla="*/ 828 w 1159"/>
                  <a:gd name="T45" fmla="*/ 1197 h 1197"/>
                  <a:gd name="T46" fmla="*/ 402 w 1159"/>
                  <a:gd name="T47" fmla="*/ 1185 h 1197"/>
                  <a:gd name="T48" fmla="*/ 282 w 1159"/>
                  <a:gd name="T49" fmla="*/ 1173 h 1197"/>
                  <a:gd name="T50" fmla="*/ 66 w 1159"/>
                  <a:gd name="T51" fmla="*/ 1161 h 1197"/>
                  <a:gd name="T52" fmla="*/ 6 w 1159"/>
                  <a:gd name="T53" fmla="*/ 1143 h 1197"/>
                  <a:gd name="T54" fmla="*/ 0 w 1159"/>
                  <a:gd name="T55" fmla="*/ 1134 h 1197"/>
                  <a:gd name="T56" fmla="*/ 24 w 1159"/>
                  <a:gd name="T57" fmla="*/ 1062 h 1197"/>
                  <a:gd name="T58" fmla="*/ 138 w 1159"/>
                  <a:gd name="T59" fmla="*/ 831 h 1197"/>
                  <a:gd name="T60" fmla="*/ 180 w 1159"/>
                  <a:gd name="T61" fmla="*/ 750 h 1197"/>
                  <a:gd name="T62" fmla="*/ 213 w 1159"/>
                  <a:gd name="T63" fmla="*/ 675 h 1197"/>
                  <a:gd name="T64" fmla="*/ 240 w 1159"/>
                  <a:gd name="T65" fmla="*/ 588 h 1197"/>
                  <a:gd name="T66" fmla="*/ 270 w 1159"/>
                  <a:gd name="T67" fmla="*/ 501 h 1197"/>
                  <a:gd name="T68" fmla="*/ 291 w 1159"/>
                  <a:gd name="T69" fmla="*/ 462 h 1197"/>
                  <a:gd name="T70" fmla="*/ 345 w 1159"/>
                  <a:gd name="T71" fmla="*/ 354 h 1197"/>
                  <a:gd name="T72" fmla="*/ 381 w 1159"/>
                  <a:gd name="T73" fmla="*/ 297 h 1197"/>
                  <a:gd name="T74" fmla="*/ 402 w 1159"/>
                  <a:gd name="T75" fmla="*/ 264 h 1197"/>
                  <a:gd name="T76" fmla="*/ 441 w 1159"/>
                  <a:gd name="T77" fmla="*/ 207 h 1197"/>
                  <a:gd name="T78" fmla="*/ 480 w 1159"/>
                  <a:gd name="T79" fmla="*/ 147 h 1197"/>
                  <a:gd name="T80" fmla="*/ 495 w 1159"/>
                  <a:gd name="T81" fmla="*/ 123 h 1197"/>
                  <a:gd name="T82" fmla="*/ 534 w 1159"/>
                  <a:gd name="T83" fmla="*/ 75 h 1197"/>
                  <a:gd name="T84" fmla="*/ 558 w 1159"/>
                  <a:gd name="T85" fmla="*/ 51 h 1197"/>
                  <a:gd name="T86" fmla="*/ 609 w 1159"/>
                  <a:gd name="T87" fmla="*/ 9 h 119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59"/>
                  <a:gd name="T133" fmla="*/ 0 h 1197"/>
                  <a:gd name="T134" fmla="*/ 1159 w 1159"/>
                  <a:gd name="T135" fmla="*/ 1197 h 119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59" h="1197">
                    <a:moveTo>
                      <a:pt x="609" y="9"/>
                    </a:moveTo>
                    <a:cubicBezTo>
                      <a:pt x="614" y="64"/>
                      <a:pt x="648" y="106"/>
                      <a:pt x="669" y="156"/>
                    </a:cubicBezTo>
                    <a:cubicBezTo>
                      <a:pt x="679" y="223"/>
                      <a:pt x="666" y="294"/>
                      <a:pt x="681" y="360"/>
                    </a:cubicBezTo>
                    <a:cubicBezTo>
                      <a:pt x="693" y="413"/>
                      <a:pt x="726" y="456"/>
                      <a:pt x="750" y="504"/>
                    </a:cubicBezTo>
                    <a:cubicBezTo>
                      <a:pt x="769" y="541"/>
                      <a:pt x="776" y="584"/>
                      <a:pt x="795" y="621"/>
                    </a:cubicBezTo>
                    <a:cubicBezTo>
                      <a:pt x="805" y="641"/>
                      <a:pt x="819" y="658"/>
                      <a:pt x="828" y="678"/>
                    </a:cubicBezTo>
                    <a:cubicBezTo>
                      <a:pt x="835" y="694"/>
                      <a:pt x="836" y="711"/>
                      <a:pt x="846" y="726"/>
                    </a:cubicBezTo>
                    <a:cubicBezTo>
                      <a:pt x="852" y="752"/>
                      <a:pt x="866" y="768"/>
                      <a:pt x="888" y="783"/>
                    </a:cubicBezTo>
                    <a:cubicBezTo>
                      <a:pt x="902" y="804"/>
                      <a:pt x="922" y="824"/>
                      <a:pt x="942" y="840"/>
                    </a:cubicBezTo>
                    <a:cubicBezTo>
                      <a:pt x="951" y="847"/>
                      <a:pt x="960" y="854"/>
                      <a:pt x="969" y="861"/>
                    </a:cubicBezTo>
                    <a:cubicBezTo>
                      <a:pt x="975" y="865"/>
                      <a:pt x="987" y="873"/>
                      <a:pt x="987" y="873"/>
                    </a:cubicBezTo>
                    <a:cubicBezTo>
                      <a:pt x="992" y="894"/>
                      <a:pt x="1013" y="901"/>
                      <a:pt x="1026" y="918"/>
                    </a:cubicBezTo>
                    <a:cubicBezTo>
                      <a:pt x="1036" y="931"/>
                      <a:pt x="1042" y="943"/>
                      <a:pt x="1053" y="954"/>
                    </a:cubicBezTo>
                    <a:cubicBezTo>
                      <a:pt x="1062" y="981"/>
                      <a:pt x="1087" y="1004"/>
                      <a:pt x="1095" y="1029"/>
                    </a:cubicBezTo>
                    <a:cubicBezTo>
                      <a:pt x="1099" y="1042"/>
                      <a:pt x="1104" y="1053"/>
                      <a:pt x="1110" y="1065"/>
                    </a:cubicBezTo>
                    <a:cubicBezTo>
                      <a:pt x="1116" y="1077"/>
                      <a:pt x="1121" y="1088"/>
                      <a:pt x="1125" y="1101"/>
                    </a:cubicBezTo>
                    <a:cubicBezTo>
                      <a:pt x="1127" y="1108"/>
                      <a:pt x="1143" y="1113"/>
                      <a:pt x="1143" y="1113"/>
                    </a:cubicBezTo>
                    <a:cubicBezTo>
                      <a:pt x="1144" y="1116"/>
                      <a:pt x="1144" y="1120"/>
                      <a:pt x="1146" y="1122"/>
                    </a:cubicBezTo>
                    <a:cubicBezTo>
                      <a:pt x="1148" y="1125"/>
                      <a:pt x="1154" y="1125"/>
                      <a:pt x="1155" y="1128"/>
                    </a:cubicBezTo>
                    <a:cubicBezTo>
                      <a:pt x="1159" y="1138"/>
                      <a:pt x="1133" y="1146"/>
                      <a:pt x="1125" y="1149"/>
                    </a:cubicBezTo>
                    <a:cubicBezTo>
                      <a:pt x="1078" y="1170"/>
                      <a:pt x="1026" y="1176"/>
                      <a:pt x="975" y="1179"/>
                    </a:cubicBezTo>
                    <a:cubicBezTo>
                      <a:pt x="952" y="1180"/>
                      <a:pt x="929" y="1181"/>
                      <a:pt x="906" y="1182"/>
                    </a:cubicBezTo>
                    <a:cubicBezTo>
                      <a:pt x="880" y="1188"/>
                      <a:pt x="855" y="1194"/>
                      <a:pt x="828" y="1197"/>
                    </a:cubicBezTo>
                    <a:cubicBezTo>
                      <a:pt x="683" y="1195"/>
                      <a:pt x="545" y="1192"/>
                      <a:pt x="402" y="1185"/>
                    </a:cubicBezTo>
                    <a:cubicBezTo>
                      <a:pt x="362" y="1180"/>
                      <a:pt x="322" y="1176"/>
                      <a:pt x="282" y="1173"/>
                    </a:cubicBezTo>
                    <a:cubicBezTo>
                      <a:pt x="241" y="1159"/>
                      <a:pt x="109" y="1162"/>
                      <a:pt x="66" y="1161"/>
                    </a:cubicBezTo>
                    <a:cubicBezTo>
                      <a:pt x="48" y="1149"/>
                      <a:pt x="26" y="1150"/>
                      <a:pt x="6" y="1143"/>
                    </a:cubicBezTo>
                    <a:cubicBezTo>
                      <a:pt x="4" y="1140"/>
                      <a:pt x="0" y="1138"/>
                      <a:pt x="0" y="1134"/>
                    </a:cubicBezTo>
                    <a:cubicBezTo>
                      <a:pt x="0" y="1124"/>
                      <a:pt x="19" y="1072"/>
                      <a:pt x="24" y="1062"/>
                    </a:cubicBezTo>
                    <a:cubicBezTo>
                      <a:pt x="51" y="980"/>
                      <a:pt x="90" y="903"/>
                      <a:pt x="138" y="831"/>
                    </a:cubicBezTo>
                    <a:cubicBezTo>
                      <a:pt x="155" y="805"/>
                      <a:pt x="162" y="774"/>
                      <a:pt x="180" y="750"/>
                    </a:cubicBezTo>
                    <a:cubicBezTo>
                      <a:pt x="189" y="724"/>
                      <a:pt x="202" y="700"/>
                      <a:pt x="213" y="675"/>
                    </a:cubicBezTo>
                    <a:cubicBezTo>
                      <a:pt x="225" y="648"/>
                      <a:pt x="231" y="616"/>
                      <a:pt x="240" y="588"/>
                    </a:cubicBezTo>
                    <a:cubicBezTo>
                      <a:pt x="250" y="559"/>
                      <a:pt x="260" y="530"/>
                      <a:pt x="270" y="501"/>
                    </a:cubicBezTo>
                    <a:cubicBezTo>
                      <a:pt x="275" y="487"/>
                      <a:pt x="285" y="475"/>
                      <a:pt x="291" y="462"/>
                    </a:cubicBezTo>
                    <a:cubicBezTo>
                      <a:pt x="307" y="427"/>
                      <a:pt x="317" y="382"/>
                      <a:pt x="345" y="354"/>
                    </a:cubicBezTo>
                    <a:cubicBezTo>
                      <a:pt x="351" y="335"/>
                      <a:pt x="367" y="311"/>
                      <a:pt x="381" y="297"/>
                    </a:cubicBezTo>
                    <a:cubicBezTo>
                      <a:pt x="386" y="282"/>
                      <a:pt x="391" y="275"/>
                      <a:pt x="402" y="264"/>
                    </a:cubicBezTo>
                    <a:cubicBezTo>
                      <a:pt x="409" y="243"/>
                      <a:pt x="431" y="227"/>
                      <a:pt x="441" y="207"/>
                    </a:cubicBezTo>
                    <a:cubicBezTo>
                      <a:pt x="451" y="187"/>
                      <a:pt x="461" y="160"/>
                      <a:pt x="480" y="147"/>
                    </a:cubicBezTo>
                    <a:cubicBezTo>
                      <a:pt x="487" y="126"/>
                      <a:pt x="481" y="133"/>
                      <a:pt x="495" y="123"/>
                    </a:cubicBezTo>
                    <a:cubicBezTo>
                      <a:pt x="500" y="113"/>
                      <a:pt x="525" y="78"/>
                      <a:pt x="534" y="75"/>
                    </a:cubicBezTo>
                    <a:cubicBezTo>
                      <a:pt x="543" y="66"/>
                      <a:pt x="548" y="58"/>
                      <a:pt x="558" y="51"/>
                    </a:cubicBezTo>
                    <a:cubicBezTo>
                      <a:pt x="570" y="34"/>
                      <a:pt x="583" y="0"/>
                      <a:pt x="609" y="9"/>
                    </a:cubicBezTo>
                    <a:close/>
                  </a:path>
                </a:pathLst>
              </a:custGeom>
              <a:solidFill>
                <a:srgbClr val="B2B2B2"/>
              </a:solidFill>
              <a:ln w="9525">
                <a:noFill/>
                <a:round/>
                <a:headEnd/>
                <a:tailEnd/>
              </a:ln>
            </p:spPr>
            <p:txBody>
              <a:bodyPr/>
              <a:lstStyle/>
              <a:p>
                <a:endParaRPr lang="en-US"/>
              </a:p>
            </p:txBody>
          </p:sp>
          <p:sp>
            <p:nvSpPr>
              <p:cNvPr id="91197" name="Freeform 37"/>
              <p:cNvSpPr>
                <a:spLocks/>
              </p:cNvSpPr>
              <p:nvPr/>
            </p:nvSpPr>
            <p:spPr bwMode="auto">
              <a:xfrm>
                <a:off x="1714" y="1458"/>
                <a:ext cx="608" cy="1137"/>
              </a:xfrm>
              <a:custGeom>
                <a:avLst/>
                <a:gdLst>
                  <a:gd name="T0" fmla="*/ 608 w 608"/>
                  <a:gd name="T1" fmla="*/ 0 h 1137"/>
                  <a:gd name="T2" fmla="*/ 386 w 608"/>
                  <a:gd name="T3" fmla="*/ 156 h 1137"/>
                  <a:gd name="T4" fmla="*/ 170 w 608"/>
                  <a:gd name="T5" fmla="*/ 429 h 1137"/>
                  <a:gd name="T6" fmla="*/ 26 w 608"/>
                  <a:gd name="T7" fmla="*/ 795 h 1137"/>
                  <a:gd name="T8" fmla="*/ 17 w 608"/>
                  <a:gd name="T9" fmla="*/ 1137 h 1137"/>
                  <a:gd name="T10" fmla="*/ 608 w 608"/>
                  <a:gd name="T11" fmla="*/ 0 h 1137"/>
                  <a:gd name="T12" fmla="*/ 0 60000 65536"/>
                  <a:gd name="T13" fmla="*/ 0 60000 65536"/>
                  <a:gd name="T14" fmla="*/ 0 60000 65536"/>
                  <a:gd name="T15" fmla="*/ 0 60000 65536"/>
                  <a:gd name="T16" fmla="*/ 0 60000 65536"/>
                  <a:gd name="T17" fmla="*/ 0 60000 65536"/>
                  <a:gd name="T18" fmla="*/ 0 w 608"/>
                  <a:gd name="T19" fmla="*/ 0 h 1137"/>
                  <a:gd name="T20" fmla="*/ 608 w 608"/>
                  <a:gd name="T21" fmla="*/ 1137 h 1137"/>
                </a:gdLst>
                <a:ahLst/>
                <a:cxnLst>
                  <a:cxn ang="T12">
                    <a:pos x="T0" y="T1"/>
                  </a:cxn>
                  <a:cxn ang="T13">
                    <a:pos x="T2" y="T3"/>
                  </a:cxn>
                  <a:cxn ang="T14">
                    <a:pos x="T4" y="T5"/>
                  </a:cxn>
                  <a:cxn ang="T15">
                    <a:pos x="T6" y="T7"/>
                  </a:cxn>
                  <a:cxn ang="T16">
                    <a:pos x="T8" y="T9"/>
                  </a:cxn>
                  <a:cxn ang="T17">
                    <a:pos x="T10" y="T11"/>
                  </a:cxn>
                </a:cxnLst>
                <a:rect l="T18" t="T19" r="T20" b="T21"/>
                <a:pathLst>
                  <a:path w="608" h="1137">
                    <a:moveTo>
                      <a:pt x="608" y="0"/>
                    </a:moveTo>
                    <a:cubicBezTo>
                      <a:pt x="571" y="26"/>
                      <a:pt x="459" y="84"/>
                      <a:pt x="386" y="156"/>
                    </a:cubicBezTo>
                    <a:cubicBezTo>
                      <a:pt x="313" y="228"/>
                      <a:pt x="230" y="323"/>
                      <a:pt x="170" y="429"/>
                    </a:cubicBezTo>
                    <a:cubicBezTo>
                      <a:pt x="110" y="535"/>
                      <a:pt x="52" y="677"/>
                      <a:pt x="26" y="795"/>
                    </a:cubicBezTo>
                    <a:cubicBezTo>
                      <a:pt x="0" y="913"/>
                      <a:pt x="19" y="1066"/>
                      <a:pt x="17" y="1137"/>
                    </a:cubicBezTo>
                    <a:cubicBezTo>
                      <a:pt x="17" y="1137"/>
                      <a:pt x="608" y="0"/>
                      <a:pt x="608" y="0"/>
                    </a:cubicBezTo>
                    <a:close/>
                  </a:path>
                </a:pathLst>
              </a:custGeom>
              <a:solidFill>
                <a:srgbClr val="B2B2B2"/>
              </a:solidFill>
              <a:ln w="9525">
                <a:noFill/>
                <a:round/>
                <a:headEnd/>
                <a:tailEnd/>
              </a:ln>
            </p:spPr>
            <p:txBody>
              <a:bodyPr/>
              <a:lstStyle/>
              <a:p>
                <a:endParaRPr lang="en-US"/>
              </a:p>
            </p:txBody>
          </p:sp>
        </p:grpSp>
        <p:sp>
          <p:nvSpPr>
            <p:cNvPr id="91194" name="Freeform 38"/>
            <p:cNvSpPr>
              <a:spLocks/>
            </p:cNvSpPr>
            <p:nvPr/>
          </p:nvSpPr>
          <p:spPr bwMode="auto">
            <a:xfrm>
              <a:off x="2202" y="1219"/>
              <a:ext cx="1336" cy="1369"/>
            </a:xfrm>
            <a:custGeom>
              <a:avLst/>
              <a:gdLst>
                <a:gd name="T0" fmla="*/ 104 w 1336"/>
                <a:gd name="T1" fmla="*/ 249 h 1348"/>
                <a:gd name="T2" fmla="*/ 1236 w 1336"/>
                <a:gd name="T3" fmla="*/ 272 h 1348"/>
                <a:gd name="T4" fmla="*/ 672 w 1336"/>
                <a:gd name="T5" fmla="*/ 1549 h 1348"/>
                <a:gd name="T6" fmla="*/ 104 w 1336"/>
                <a:gd name="T7" fmla="*/ 249 h 1348"/>
                <a:gd name="T8" fmla="*/ 0 60000 65536"/>
                <a:gd name="T9" fmla="*/ 0 60000 65536"/>
                <a:gd name="T10" fmla="*/ 0 60000 65536"/>
                <a:gd name="T11" fmla="*/ 0 60000 65536"/>
                <a:gd name="T12" fmla="*/ 0 w 1336"/>
                <a:gd name="T13" fmla="*/ 0 h 1348"/>
                <a:gd name="T14" fmla="*/ 1336 w 1336"/>
                <a:gd name="T15" fmla="*/ 1348 h 1348"/>
              </a:gdLst>
              <a:ahLst/>
              <a:cxnLst>
                <a:cxn ang="T8">
                  <a:pos x="T0" y="T1"/>
                </a:cxn>
                <a:cxn ang="T9">
                  <a:pos x="T2" y="T3"/>
                </a:cxn>
                <a:cxn ang="T10">
                  <a:pos x="T4" y="T5"/>
                </a:cxn>
                <a:cxn ang="T11">
                  <a:pos x="T6" y="T7"/>
                </a:cxn>
              </a:cxnLst>
              <a:rect l="T12" t="T13" r="T14" b="T15"/>
              <a:pathLst>
                <a:path w="1336" h="1348">
                  <a:moveTo>
                    <a:pt x="104" y="216"/>
                  </a:moveTo>
                  <a:cubicBezTo>
                    <a:pt x="340" y="52"/>
                    <a:pt x="900" y="0"/>
                    <a:pt x="1236" y="236"/>
                  </a:cubicBezTo>
                  <a:cubicBezTo>
                    <a:pt x="1336" y="792"/>
                    <a:pt x="856" y="1260"/>
                    <a:pt x="672" y="1348"/>
                  </a:cubicBezTo>
                  <a:cubicBezTo>
                    <a:pt x="468" y="1316"/>
                    <a:pt x="0" y="736"/>
                    <a:pt x="104" y="216"/>
                  </a:cubicBezTo>
                  <a:close/>
                </a:path>
              </a:pathLst>
            </a:custGeom>
            <a:solidFill>
              <a:srgbClr val="292929"/>
            </a:solidFill>
            <a:ln w="0">
              <a:noFill/>
              <a:round/>
              <a:headEnd/>
              <a:tailEnd/>
            </a:ln>
          </p:spPr>
          <p:txBody>
            <a:bodyPr/>
            <a:lstStyle/>
            <a:p>
              <a:endParaRPr lang="en-US"/>
            </a:p>
          </p:txBody>
        </p:sp>
      </p:grpSp>
      <p:sp>
        <p:nvSpPr>
          <p:cNvPr id="419879" name="Rectangle 39"/>
          <p:cNvSpPr>
            <a:spLocks noChangeArrowheads="1"/>
          </p:cNvSpPr>
          <p:nvPr/>
        </p:nvSpPr>
        <p:spPr bwMode="auto">
          <a:xfrm>
            <a:off x="3206750" y="857250"/>
            <a:ext cx="2936875" cy="4740275"/>
          </a:xfrm>
          <a:prstGeom prst="rect">
            <a:avLst/>
          </a:prstGeom>
          <a:noFill/>
          <a:ln w="9525">
            <a:noFill/>
            <a:miter lim="800000"/>
            <a:headEnd/>
            <a:tailEnd/>
          </a:ln>
        </p:spPr>
        <p:txBody>
          <a:bodyPr>
            <a:spAutoFit/>
          </a:bodyPr>
          <a:lstStyle/>
          <a:p>
            <a:r>
              <a:rPr lang="en-US" sz="30500" b="1">
                <a:solidFill>
                  <a:srgbClr val="B1003A"/>
                </a:solidFill>
                <a:sym typeface="Wingdings 2" pitchFamily="18" charset="2"/>
              </a:rPr>
              <a:t></a:t>
            </a:r>
          </a:p>
        </p:txBody>
      </p:sp>
      <p:sp>
        <p:nvSpPr>
          <p:cNvPr id="419880" name="Text Box 40"/>
          <p:cNvSpPr txBox="1">
            <a:spLocks noChangeArrowheads="1"/>
          </p:cNvSpPr>
          <p:nvPr/>
        </p:nvSpPr>
        <p:spPr bwMode="auto">
          <a:xfrm>
            <a:off x="4105275" y="3101975"/>
            <a:ext cx="914400" cy="523875"/>
          </a:xfrm>
          <a:prstGeom prst="rect">
            <a:avLst/>
          </a:prstGeom>
          <a:noFill/>
          <a:ln w="9525">
            <a:noFill/>
            <a:miter lim="800000"/>
            <a:headEnd/>
            <a:tailEnd/>
          </a:ln>
        </p:spPr>
        <p:txBody>
          <a:bodyPr lIns="91429" tIns="45714" rIns="91429" bIns="45714">
            <a:spAutoFit/>
          </a:bodyPr>
          <a:lstStyle/>
          <a:p>
            <a:pPr>
              <a:spcBef>
                <a:spcPct val="50000"/>
              </a:spcBef>
            </a:pPr>
            <a:r>
              <a:rPr lang="en-US" sz="1400" b="1">
                <a:solidFill>
                  <a:schemeClr val="bg1"/>
                </a:solidFill>
                <a:latin typeface="Verdana" pitchFamily="34" charset="0"/>
              </a:rPr>
              <a:t>Image of God</a:t>
            </a:r>
            <a:endParaRPr lang="en-US" sz="1400" b="1">
              <a:solidFill>
                <a:schemeClr val="bg1"/>
              </a:solidFill>
              <a:latin typeface="Verdana" pitchFamily="34" charset="0"/>
              <a:sym typeface="Wingdings 2" pitchFamily="18" charset="2"/>
            </a:endParaRPr>
          </a:p>
        </p:txBody>
      </p:sp>
      <p:sp>
        <p:nvSpPr>
          <p:cNvPr id="419881" name="Text Box 41"/>
          <p:cNvSpPr txBox="1">
            <a:spLocks noChangeArrowheads="1"/>
          </p:cNvSpPr>
          <p:nvPr/>
        </p:nvSpPr>
        <p:spPr bwMode="auto">
          <a:xfrm>
            <a:off x="5699125" y="1917700"/>
            <a:ext cx="1801813" cy="276225"/>
          </a:xfrm>
          <a:prstGeom prst="rect">
            <a:avLst/>
          </a:prstGeom>
          <a:noFill/>
          <a:ln w="9525">
            <a:noFill/>
            <a:miter lim="800000"/>
            <a:headEnd/>
            <a:tailEnd/>
          </a:ln>
        </p:spPr>
        <p:txBody>
          <a:bodyPr lIns="91429" tIns="45714" rIns="91429" bIns="45714">
            <a:spAutoFit/>
          </a:bodyPr>
          <a:lstStyle/>
          <a:p>
            <a:pPr>
              <a:spcBef>
                <a:spcPct val="50000"/>
              </a:spcBef>
            </a:pPr>
            <a:r>
              <a:rPr lang="en-US" sz="1200" b="1">
                <a:solidFill>
                  <a:schemeClr val="bg1"/>
                </a:solidFill>
                <a:latin typeface="Verdana" pitchFamily="34" charset="0"/>
              </a:rPr>
              <a:t>(PENGETAHUAN)</a:t>
            </a:r>
          </a:p>
        </p:txBody>
      </p:sp>
      <p:sp>
        <p:nvSpPr>
          <p:cNvPr id="419882" name="Text Box 42"/>
          <p:cNvSpPr txBox="1">
            <a:spLocks noChangeArrowheads="1"/>
          </p:cNvSpPr>
          <p:nvPr/>
        </p:nvSpPr>
        <p:spPr bwMode="auto">
          <a:xfrm>
            <a:off x="4616450" y="1547813"/>
            <a:ext cx="2501900" cy="396875"/>
          </a:xfrm>
          <a:prstGeom prst="rect">
            <a:avLst/>
          </a:prstGeom>
          <a:noFill/>
          <a:ln w="9525">
            <a:noFill/>
            <a:miter lim="800000"/>
            <a:headEnd/>
            <a:tailEnd/>
          </a:ln>
        </p:spPr>
        <p:txBody>
          <a:bodyPr lIns="91429" tIns="45714" rIns="91429" bIns="45714">
            <a:spAutoFit/>
          </a:bodyPr>
          <a:lstStyle/>
          <a:p>
            <a:pPr algn="r">
              <a:spcBef>
                <a:spcPct val="50000"/>
              </a:spcBef>
            </a:pPr>
            <a:r>
              <a:rPr lang="en-US" sz="2000" b="1">
                <a:solidFill>
                  <a:schemeClr val="bg1"/>
                </a:solidFill>
                <a:latin typeface="Verdana" pitchFamily="34" charset="0"/>
              </a:rPr>
              <a:t>PENGAJARAN</a:t>
            </a:r>
            <a:endParaRPr lang="en-US" sz="1200" b="1">
              <a:solidFill>
                <a:schemeClr val="bg1"/>
              </a:solidFill>
              <a:latin typeface="Verdana" pitchFamily="34" charset="0"/>
            </a:endParaRPr>
          </a:p>
        </p:txBody>
      </p:sp>
      <p:sp>
        <p:nvSpPr>
          <p:cNvPr id="419883" name="Text Box 43"/>
          <p:cNvSpPr txBox="1">
            <a:spLocks noChangeArrowheads="1"/>
          </p:cNvSpPr>
          <p:nvPr/>
        </p:nvSpPr>
        <p:spPr bwMode="auto">
          <a:xfrm>
            <a:off x="0" y="5715000"/>
            <a:ext cx="3292475" cy="549275"/>
          </a:xfrm>
          <a:prstGeom prst="rect">
            <a:avLst/>
          </a:prstGeom>
          <a:noFill/>
          <a:ln w="9525">
            <a:noFill/>
            <a:miter lim="800000"/>
            <a:headEnd/>
            <a:tailEnd/>
          </a:ln>
        </p:spPr>
        <p:txBody>
          <a:bodyPr>
            <a:spAutoFit/>
          </a:bodyPr>
          <a:lstStyle/>
          <a:p>
            <a:pPr>
              <a:spcBef>
                <a:spcPct val="50000"/>
              </a:spcBef>
            </a:pPr>
            <a:r>
              <a:rPr lang="en-US" sz="3000" b="1">
                <a:solidFill>
                  <a:schemeClr val="bg1"/>
                </a:solidFill>
                <a:latin typeface="Verdana" pitchFamily="34" charset="0"/>
              </a:rPr>
              <a:t>Pendidikan </a:t>
            </a:r>
          </a:p>
        </p:txBody>
      </p:sp>
      <p:grpSp>
        <p:nvGrpSpPr>
          <p:cNvPr id="12" name="Group 44"/>
          <p:cNvGrpSpPr>
            <a:grpSpLocks/>
          </p:cNvGrpSpPr>
          <p:nvPr/>
        </p:nvGrpSpPr>
        <p:grpSpPr bwMode="auto">
          <a:xfrm>
            <a:off x="3492500" y="1935163"/>
            <a:ext cx="2120900" cy="2168525"/>
            <a:chOff x="2182" y="1222"/>
            <a:chExt cx="1336" cy="1366"/>
          </a:xfrm>
        </p:grpSpPr>
        <p:sp>
          <p:nvSpPr>
            <p:cNvPr id="91188" name="Freeform 45"/>
            <p:cNvSpPr>
              <a:spLocks/>
            </p:cNvSpPr>
            <p:nvPr/>
          </p:nvSpPr>
          <p:spPr bwMode="auto">
            <a:xfrm>
              <a:off x="2182" y="1222"/>
              <a:ext cx="1336" cy="1366"/>
            </a:xfrm>
            <a:custGeom>
              <a:avLst/>
              <a:gdLst>
                <a:gd name="T0" fmla="*/ 104 w 1336"/>
                <a:gd name="T1" fmla="*/ 243 h 1348"/>
                <a:gd name="T2" fmla="*/ 1236 w 1336"/>
                <a:gd name="T3" fmla="*/ 263 h 1348"/>
                <a:gd name="T4" fmla="*/ 672 w 1336"/>
                <a:gd name="T5" fmla="*/ 1518 h 1348"/>
                <a:gd name="T6" fmla="*/ 104 w 1336"/>
                <a:gd name="T7" fmla="*/ 243 h 1348"/>
                <a:gd name="T8" fmla="*/ 0 60000 65536"/>
                <a:gd name="T9" fmla="*/ 0 60000 65536"/>
                <a:gd name="T10" fmla="*/ 0 60000 65536"/>
                <a:gd name="T11" fmla="*/ 0 60000 65536"/>
                <a:gd name="T12" fmla="*/ 0 w 1336"/>
                <a:gd name="T13" fmla="*/ 0 h 1348"/>
                <a:gd name="T14" fmla="*/ 1336 w 1336"/>
                <a:gd name="T15" fmla="*/ 1348 h 1348"/>
              </a:gdLst>
              <a:ahLst/>
              <a:cxnLst>
                <a:cxn ang="T8">
                  <a:pos x="T0" y="T1"/>
                </a:cxn>
                <a:cxn ang="T9">
                  <a:pos x="T2" y="T3"/>
                </a:cxn>
                <a:cxn ang="T10">
                  <a:pos x="T4" y="T5"/>
                </a:cxn>
                <a:cxn ang="T11">
                  <a:pos x="T6" y="T7"/>
                </a:cxn>
              </a:cxnLst>
              <a:rect l="T12" t="T13" r="T14" b="T15"/>
              <a:pathLst>
                <a:path w="1336" h="1348">
                  <a:moveTo>
                    <a:pt x="104" y="216"/>
                  </a:moveTo>
                  <a:cubicBezTo>
                    <a:pt x="340" y="52"/>
                    <a:pt x="900" y="0"/>
                    <a:pt x="1236" y="236"/>
                  </a:cubicBezTo>
                  <a:cubicBezTo>
                    <a:pt x="1336" y="792"/>
                    <a:pt x="856" y="1260"/>
                    <a:pt x="672" y="1348"/>
                  </a:cubicBezTo>
                  <a:cubicBezTo>
                    <a:pt x="468" y="1316"/>
                    <a:pt x="0" y="736"/>
                    <a:pt x="104" y="216"/>
                  </a:cubicBezTo>
                  <a:close/>
                </a:path>
              </a:pathLst>
            </a:custGeom>
            <a:solidFill>
              <a:schemeClr val="bg1"/>
            </a:solidFill>
            <a:ln w="0">
              <a:solidFill>
                <a:schemeClr val="bg1"/>
              </a:solidFill>
              <a:round/>
              <a:headEnd/>
              <a:tailEnd/>
            </a:ln>
          </p:spPr>
          <p:txBody>
            <a:bodyPr/>
            <a:lstStyle/>
            <a:p>
              <a:endParaRPr lang="en-US"/>
            </a:p>
          </p:txBody>
        </p:sp>
        <p:sp>
          <p:nvSpPr>
            <p:cNvPr id="91189" name="Text Box 46"/>
            <p:cNvSpPr txBox="1">
              <a:spLocks noChangeArrowheads="1"/>
            </p:cNvSpPr>
            <p:nvPr/>
          </p:nvSpPr>
          <p:spPr bwMode="auto">
            <a:xfrm>
              <a:off x="2344" y="1455"/>
              <a:ext cx="1020" cy="202"/>
            </a:xfrm>
            <a:prstGeom prst="rect">
              <a:avLst/>
            </a:prstGeom>
            <a:noFill/>
            <a:ln w="9525">
              <a:noFill/>
              <a:miter lim="800000"/>
              <a:headEnd/>
              <a:tailEnd/>
            </a:ln>
          </p:spPr>
          <p:txBody>
            <a:bodyPr lIns="91429" tIns="45714" rIns="91429" bIns="45714">
              <a:spAutoFit/>
            </a:bodyPr>
            <a:lstStyle/>
            <a:p>
              <a:pPr>
                <a:spcBef>
                  <a:spcPct val="50000"/>
                </a:spcBef>
              </a:pPr>
              <a:r>
                <a:rPr lang="en-US" sz="1500" b="1">
                  <a:solidFill>
                    <a:srgbClr val="000000"/>
                  </a:solidFill>
                  <a:latin typeface="Verdana" pitchFamily="34" charset="0"/>
                </a:rPr>
                <a:t>ROH KUDUS</a:t>
              </a:r>
            </a:p>
          </p:txBody>
        </p:sp>
        <p:sp>
          <p:nvSpPr>
            <p:cNvPr id="91190" name="Text Box 47"/>
            <p:cNvSpPr txBox="1">
              <a:spLocks noChangeArrowheads="1"/>
            </p:cNvSpPr>
            <p:nvPr/>
          </p:nvSpPr>
          <p:spPr bwMode="auto">
            <a:xfrm>
              <a:off x="2566" y="1960"/>
              <a:ext cx="656" cy="330"/>
            </a:xfrm>
            <a:prstGeom prst="rect">
              <a:avLst/>
            </a:prstGeom>
            <a:noFill/>
            <a:ln w="9525">
              <a:noFill/>
              <a:miter lim="800000"/>
              <a:headEnd/>
              <a:tailEnd/>
            </a:ln>
          </p:spPr>
          <p:txBody>
            <a:bodyPr lIns="91429" tIns="45714" rIns="91429" bIns="45714">
              <a:spAutoFit/>
            </a:bodyPr>
            <a:lstStyle/>
            <a:p>
              <a:pPr algn="ctr">
                <a:spcBef>
                  <a:spcPct val="50000"/>
                </a:spcBef>
              </a:pPr>
              <a:r>
                <a:rPr lang="en-US" sz="1400" b="1">
                  <a:solidFill>
                    <a:srgbClr val="000000"/>
                  </a:solidFill>
                  <a:latin typeface="Verdana" pitchFamily="34" charset="0"/>
                  <a:sym typeface="Wingdings 2" pitchFamily="18" charset="2"/>
                </a:rPr>
                <a:t>Gambar Allah</a:t>
              </a:r>
            </a:p>
          </p:txBody>
        </p:sp>
        <p:sp>
          <p:nvSpPr>
            <p:cNvPr id="91191" name="Text Box 48"/>
            <p:cNvSpPr txBox="1">
              <a:spLocks noChangeArrowheads="1"/>
            </p:cNvSpPr>
            <p:nvPr/>
          </p:nvSpPr>
          <p:spPr bwMode="auto">
            <a:xfrm>
              <a:off x="2648" y="1531"/>
              <a:ext cx="300" cy="576"/>
            </a:xfrm>
            <a:prstGeom prst="rect">
              <a:avLst/>
            </a:prstGeom>
            <a:noFill/>
            <a:ln w="9525">
              <a:noFill/>
              <a:miter lim="800000"/>
              <a:headEnd/>
              <a:tailEnd/>
            </a:ln>
          </p:spPr>
          <p:txBody>
            <a:bodyPr lIns="91429" tIns="45714" rIns="91429" bIns="45714">
              <a:spAutoFit/>
            </a:bodyPr>
            <a:lstStyle/>
            <a:p>
              <a:pPr>
                <a:spcBef>
                  <a:spcPct val="50000"/>
                </a:spcBef>
              </a:pPr>
              <a:r>
                <a:rPr lang="en-US" sz="5400" b="1">
                  <a:solidFill>
                    <a:srgbClr val="D50043"/>
                  </a:solidFill>
                  <a:sym typeface="Wingdings 2" pitchFamily="18" charset="2"/>
                </a:rPr>
                <a:t></a:t>
              </a:r>
            </a:p>
          </p:txBody>
        </p:sp>
      </p:grpSp>
      <p:grpSp>
        <p:nvGrpSpPr>
          <p:cNvPr id="13" name="Group 49"/>
          <p:cNvGrpSpPr>
            <a:grpSpLocks/>
          </p:cNvGrpSpPr>
          <p:nvPr/>
        </p:nvGrpSpPr>
        <p:grpSpPr bwMode="auto">
          <a:xfrm>
            <a:off x="3411538" y="2005013"/>
            <a:ext cx="515937" cy="1044575"/>
            <a:chOff x="2161" y="1541"/>
            <a:chExt cx="324" cy="658"/>
          </a:xfrm>
        </p:grpSpPr>
        <p:sp>
          <p:nvSpPr>
            <p:cNvPr id="91181" name="AutoShape 50"/>
            <p:cNvSpPr>
              <a:spLocks noChangeArrowheads="1"/>
            </p:cNvSpPr>
            <p:nvPr/>
          </p:nvSpPr>
          <p:spPr bwMode="auto">
            <a:xfrm rot="2700000">
              <a:off x="2135" y="1567"/>
              <a:ext cx="213" cy="161"/>
            </a:xfrm>
            <a:prstGeom prst="rightArrow">
              <a:avLst>
                <a:gd name="adj1" fmla="val 55222"/>
                <a:gd name="adj2" fmla="val 56368"/>
              </a:avLst>
            </a:prstGeom>
            <a:solidFill>
              <a:schemeClr val="bg1"/>
            </a:solidFill>
            <a:ln w="0">
              <a:noFill/>
              <a:miter lim="800000"/>
              <a:headEnd/>
              <a:tailEnd/>
            </a:ln>
          </p:spPr>
          <p:txBody>
            <a:bodyPr wrap="none" lIns="91429" tIns="45714" rIns="91429" bIns="45714" anchor="ctr"/>
            <a:lstStyle/>
            <a:p>
              <a:pPr algn="ctr"/>
              <a:endParaRPr lang="en-US"/>
            </a:p>
          </p:txBody>
        </p:sp>
        <p:grpSp>
          <p:nvGrpSpPr>
            <p:cNvPr id="91182" name="Group 51"/>
            <p:cNvGrpSpPr>
              <a:grpSpLocks/>
            </p:cNvGrpSpPr>
            <p:nvPr/>
          </p:nvGrpSpPr>
          <p:grpSpPr bwMode="auto">
            <a:xfrm>
              <a:off x="2279" y="1671"/>
              <a:ext cx="206" cy="528"/>
              <a:chOff x="2265" y="1706"/>
              <a:chExt cx="206" cy="528"/>
            </a:xfrm>
          </p:grpSpPr>
          <p:sp>
            <p:nvSpPr>
              <p:cNvPr id="91183" name="Text Box 52"/>
              <p:cNvSpPr txBox="1">
                <a:spLocks noChangeArrowheads="1"/>
              </p:cNvSpPr>
              <p:nvPr/>
            </p:nvSpPr>
            <p:spPr bwMode="auto">
              <a:xfrm rot="5400000">
                <a:off x="2256" y="1721"/>
                <a:ext cx="204"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P</a:t>
                </a:r>
              </a:p>
            </p:txBody>
          </p:sp>
          <p:sp>
            <p:nvSpPr>
              <p:cNvPr id="91184" name="Text Box 53"/>
              <p:cNvSpPr txBox="1">
                <a:spLocks noChangeArrowheads="1"/>
              </p:cNvSpPr>
              <p:nvPr/>
            </p:nvSpPr>
            <p:spPr bwMode="auto">
              <a:xfrm rot="5400000">
                <a:off x="2208" y="1818"/>
                <a:ext cx="288"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O</a:t>
                </a:r>
              </a:p>
            </p:txBody>
          </p:sp>
          <p:sp>
            <p:nvSpPr>
              <p:cNvPr id="91185" name="Text Box 54"/>
              <p:cNvSpPr txBox="1">
                <a:spLocks noChangeArrowheads="1"/>
              </p:cNvSpPr>
              <p:nvPr/>
            </p:nvSpPr>
            <p:spPr bwMode="auto">
              <a:xfrm rot="5117529">
                <a:off x="2225" y="1874"/>
                <a:ext cx="258"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W</a:t>
                </a:r>
              </a:p>
            </p:txBody>
          </p:sp>
          <p:sp>
            <p:nvSpPr>
              <p:cNvPr id="91186" name="Text Box 55"/>
              <p:cNvSpPr txBox="1">
                <a:spLocks noChangeArrowheads="1"/>
              </p:cNvSpPr>
              <p:nvPr/>
            </p:nvSpPr>
            <p:spPr bwMode="auto">
              <a:xfrm rot="4835280">
                <a:off x="2245" y="1961"/>
                <a:ext cx="240"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E</a:t>
                </a:r>
              </a:p>
            </p:txBody>
          </p:sp>
          <p:sp>
            <p:nvSpPr>
              <p:cNvPr id="91187" name="Text Box 56"/>
              <p:cNvSpPr txBox="1">
                <a:spLocks noChangeArrowheads="1"/>
              </p:cNvSpPr>
              <p:nvPr/>
            </p:nvSpPr>
            <p:spPr bwMode="auto">
              <a:xfrm rot="4521701">
                <a:off x="2264" y="2027"/>
                <a:ext cx="240"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R</a:t>
                </a:r>
              </a:p>
            </p:txBody>
          </p:sp>
        </p:grpSp>
      </p:grpSp>
      <p:grpSp>
        <p:nvGrpSpPr>
          <p:cNvPr id="15" name="Group 57"/>
          <p:cNvGrpSpPr>
            <a:grpSpLocks/>
          </p:cNvGrpSpPr>
          <p:nvPr/>
        </p:nvGrpSpPr>
        <p:grpSpPr bwMode="auto">
          <a:xfrm>
            <a:off x="4881563" y="2078038"/>
            <a:ext cx="866775" cy="1612900"/>
            <a:chOff x="3087" y="1587"/>
            <a:chExt cx="546" cy="1016"/>
          </a:xfrm>
        </p:grpSpPr>
        <p:sp>
          <p:nvSpPr>
            <p:cNvPr id="91166" name="AutoShape 58"/>
            <p:cNvSpPr>
              <a:spLocks noChangeArrowheads="1"/>
            </p:cNvSpPr>
            <p:nvPr/>
          </p:nvSpPr>
          <p:spPr bwMode="auto">
            <a:xfrm rot="8217549">
              <a:off x="3420" y="1587"/>
              <a:ext cx="213" cy="161"/>
            </a:xfrm>
            <a:prstGeom prst="rightArrow">
              <a:avLst>
                <a:gd name="adj1" fmla="val 55222"/>
                <a:gd name="adj2" fmla="val 56368"/>
              </a:avLst>
            </a:prstGeom>
            <a:solidFill>
              <a:schemeClr val="bg1"/>
            </a:solidFill>
            <a:ln w="0">
              <a:noFill/>
              <a:miter lim="800000"/>
              <a:headEnd/>
              <a:tailEnd/>
            </a:ln>
          </p:spPr>
          <p:txBody>
            <a:bodyPr rot="10800000" wrap="none" lIns="91429" tIns="45714" rIns="91429" bIns="45714" anchor="ctr"/>
            <a:lstStyle/>
            <a:p>
              <a:pPr algn="ctr"/>
              <a:endParaRPr lang="en-US"/>
            </a:p>
          </p:txBody>
        </p:sp>
        <p:grpSp>
          <p:nvGrpSpPr>
            <p:cNvPr id="91167" name="Group 59"/>
            <p:cNvGrpSpPr>
              <a:grpSpLocks/>
            </p:cNvGrpSpPr>
            <p:nvPr/>
          </p:nvGrpSpPr>
          <p:grpSpPr bwMode="auto">
            <a:xfrm>
              <a:off x="3087" y="1728"/>
              <a:ext cx="403" cy="875"/>
              <a:chOff x="3087" y="1728"/>
              <a:chExt cx="403" cy="875"/>
            </a:xfrm>
          </p:grpSpPr>
          <p:sp>
            <p:nvSpPr>
              <p:cNvPr id="91168" name="Text Box 60"/>
              <p:cNvSpPr txBox="1">
                <a:spLocks noChangeArrowheads="1"/>
              </p:cNvSpPr>
              <p:nvPr/>
            </p:nvSpPr>
            <p:spPr bwMode="auto">
              <a:xfrm rot="-3219302">
                <a:off x="3069" y="2412"/>
                <a:ext cx="209"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U</a:t>
                </a:r>
              </a:p>
            </p:txBody>
          </p:sp>
          <p:sp>
            <p:nvSpPr>
              <p:cNvPr id="91169" name="Text Box 61"/>
              <p:cNvSpPr txBox="1">
                <a:spLocks noChangeArrowheads="1"/>
              </p:cNvSpPr>
              <p:nvPr/>
            </p:nvSpPr>
            <p:spPr bwMode="auto">
              <a:xfrm rot="-3380032">
                <a:off x="3097" y="2347"/>
                <a:ext cx="239"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N</a:t>
                </a:r>
              </a:p>
            </p:txBody>
          </p:sp>
          <p:sp>
            <p:nvSpPr>
              <p:cNvPr id="91170" name="Text Box 62"/>
              <p:cNvSpPr txBox="1">
                <a:spLocks noChangeArrowheads="1"/>
              </p:cNvSpPr>
              <p:nvPr/>
            </p:nvSpPr>
            <p:spPr bwMode="auto">
              <a:xfrm rot="-3436055">
                <a:off x="3135" y="2285"/>
                <a:ext cx="242"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rPr>
                  <a:t>D</a:t>
                </a:r>
              </a:p>
            </p:txBody>
          </p:sp>
          <p:sp>
            <p:nvSpPr>
              <p:cNvPr id="91171" name="Text Box 63"/>
              <p:cNvSpPr txBox="1">
                <a:spLocks noChangeArrowheads="1"/>
              </p:cNvSpPr>
              <p:nvPr/>
            </p:nvSpPr>
            <p:spPr bwMode="auto">
              <a:xfrm rot="-3785940">
                <a:off x="3174" y="2242"/>
                <a:ext cx="204"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E</a:t>
                </a:r>
              </a:p>
            </p:txBody>
          </p:sp>
          <p:sp>
            <p:nvSpPr>
              <p:cNvPr id="91172" name="Text Box 64"/>
              <p:cNvSpPr txBox="1">
                <a:spLocks noChangeArrowheads="1"/>
              </p:cNvSpPr>
              <p:nvPr/>
            </p:nvSpPr>
            <p:spPr bwMode="auto">
              <a:xfrm rot="-3986455">
                <a:off x="3232" y="2225"/>
                <a:ext cx="116"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R</a:t>
                </a:r>
              </a:p>
            </p:txBody>
          </p:sp>
          <p:sp>
            <p:nvSpPr>
              <p:cNvPr id="91173" name="Text Box 65"/>
              <p:cNvSpPr txBox="1">
                <a:spLocks noChangeArrowheads="1"/>
              </p:cNvSpPr>
              <p:nvPr/>
            </p:nvSpPr>
            <p:spPr bwMode="auto">
              <a:xfrm rot="-4384995">
                <a:off x="3218" y="2110"/>
                <a:ext cx="235"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S</a:t>
                </a:r>
              </a:p>
            </p:txBody>
          </p:sp>
          <p:sp>
            <p:nvSpPr>
              <p:cNvPr id="91174" name="Text Box 66"/>
              <p:cNvSpPr txBox="1">
                <a:spLocks noChangeArrowheads="1"/>
              </p:cNvSpPr>
              <p:nvPr/>
            </p:nvSpPr>
            <p:spPr bwMode="auto">
              <a:xfrm rot="-4375913">
                <a:off x="3249" y="2049"/>
                <a:ext cx="220"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T</a:t>
                </a:r>
              </a:p>
            </p:txBody>
          </p:sp>
          <p:sp>
            <p:nvSpPr>
              <p:cNvPr id="91175" name="Text Box 67"/>
              <p:cNvSpPr txBox="1">
                <a:spLocks noChangeArrowheads="1"/>
              </p:cNvSpPr>
              <p:nvPr/>
            </p:nvSpPr>
            <p:spPr bwMode="auto">
              <a:xfrm rot="-4688199">
                <a:off x="3263" y="1996"/>
                <a:ext cx="223"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A</a:t>
                </a:r>
              </a:p>
            </p:txBody>
          </p:sp>
          <p:sp>
            <p:nvSpPr>
              <p:cNvPr id="91176" name="Text Box 68"/>
              <p:cNvSpPr txBox="1">
                <a:spLocks noChangeArrowheads="1"/>
              </p:cNvSpPr>
              <p:nvPr/>
            </p:nvSpPr>
            <p:spPr bwMode="auto">
              <a:xfrm rot="-4890086">
                <a:off x="3269" y="1920"/>
                <a:ext cx="240"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N</a:t>
                </a:r>
              </a:p>
            </p:txBody>
          </p:sp>
          <p:sp>
            <p:nvSpPr>
              <p:cNvPr id="91177" name="Text Box 69"/>
              <p:cNvSpPr txBox="1">
                <a:spLocks noChangeArrowheads="1"/>
              </p:cNvSpPr>
              <p:nvPr/>
            </p:nvSpPr>
            <p:spPr bwMode="auto">
              <a:xfrm rot="-4955779">
                <a:off x="3289" y="1863"/>
                <a:ext cx="219"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D</a:t>
                </a:r>
              </a:p>
            </p:txBody>
          </p:sp>
          <p:sp>
            <p:nvSpPr>
              <p:cNvPr id="91178" name="Text Box 70"/>
              <p:cNvSpPr txBox="1">
                <a:spLocks noChangeArrowheads="1"/>
              </p:cNvSpPr>
              <p:nvPr/>
            </p:nvSpPr>
            <p:spPr bwMode="auto">
              <a:xfrm rot="-5202979">
                <a:off x="3344" y="1837"/>
                <a:ext cx="116"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I</a:t>
                </a:r>
              </a:p>
            </p:txBody>
          </p:sp>
          <p:sp>
            <p:nvSpPr>
              <p:cNvPr id="91179" name="Text Box 71"/>
              <p:cNvSpPr txBox="1">
                <a:spLocks noChangeArrowheads="1"/>
              </p:cNvSpPr>
              <p:nvPr/>
            </p:nvSpPr>
            <p:spPr bwMode="auto">
              <a:xfrm rot="-5400000">
                <a:off x="3297" y="1747"/>
                <a:ext cx="212"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N</a:t>
                </a:r>
              </a:p>
            </p:txBody>
          </p:sp>
          <p:sp>
            <p:nvSpPr>
              <p:cNvPr id="91180" name="Text Box 72"/>
              <p:cNvSpPr txBox="1">
                <a:spLocks noChangeArrowheads="1"/>
              </p:cNvSpPr>
              <p:nvPr/>
            </p:nvSpPr>
            <p:spPr bwMode="auto">
              <a:xfrm rot="-5525376">
                <a:off x="3327" y="1714"/>
                <a:ext cx="144" cy="174"/>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G</a:t>
                </a:r>
              </a:p>
            </p:txBody>
          </p:sp>
        </p:grpSp>
      </p:grpSp>
      <p:grpSp>
        <p:nvGrpSpPr>
          <p:cNvPr id="17" name="Group 73"/>
          <p:cNvGrpSpPr>
            <a:grpSpLocks/>
          </p:cNvGrpSpPr>
          <p:nvPr/>
        </p:nvGrpSpPr>
        <p:grpSpPr bwMode="auto">
          <a:xfrm>
            <a:off x="4298950" y="3786188"/>
            <a:ext cx="501650" cy="646112"/>
            <a:chOff x="2722" y="2674"/>
            <a:chExt cx="316" cy="407"/>
          </a:xfrm>
        </p:grpSpPr>
        <p:grpSp>
          <p:nvGrpSpPr>
            <p:cNvPr id="91160" name="Group 74"/>
            <p:cNvGrpSpPr>
              <a:grpSpLocks/>
            </p:cNvGrpSpPr>
            <p:nvPr/>
          </p:nvGrpSpPr>
          <p:grpSpPr bwMode="auto">
            <a:xfrm>
              <a:off x="2722" y="2674"/>
              <a:ext cx="316" cy="199"/>
              <a:chOff x="2722" y="2674"/>
              <a:chExt cx="316" cy="199"/>
            </a:xfrm>
          </p:grpSpPr>
          <p:sp>
            <p:nvSpPr>
              <p:cNvPr id="91162" name="Text Box 75"/>
              <p:cNvSpPr txBox="1">
                <a:spLocks noChangeArrowheads="1"/>
              </p:cNvSpPr>
              <p:nvPr/>
            </p:nvSpPr>
            <p:spPr bwMode="auto">
              <a:xfrm rot="2076745">
                <a:off x="2722" y="2694"/>
                <a:ext cx="225"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rPr>
                  <a:t>L</a:t>
                </a:r>
              </a:p>
            </p:txBody>
          </p:sp>
          <p:sp>
            <p:nvSpPr>
              <p:cNvPr id="91163" name="Text Box 76"/>
              <p:cNvSpPr txBox="1">
                <a:spLocks noChangeArrowheads="1"/>
              </p:cNvSpPr>
              <p:nvPr/>
            </p:nvSpPr>
            <p:spPr bwMode="auto">
              <a:xfrm rot="1177924">
                <a:off x="2751" y="2700"/>
                <a:ext cx="207"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0</a:t>
                </a:r>
              </a:p>
            </p:txBody>
          </p:sp>
          <p:sp>
            <p:nvSpPr>
              <p:cNvPr id="91164" name="Text Box 77"/>
              <p:cNvSpPr txBox="1">
                <a:spLocks noChangeArrowheads="1"/>
              </p:cNvSpPr>
              <p:nvPr/>
            </p:nvSpPr>
            <p:spPr bwMode="auto">
              <a:xfrm rot="-588835">
                <a:off x="2808" y="2696"/>
                <a:ext cx="177"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V</a:t>
                </a:r>
              </a:p>
            </p:txBody>
          </p:sp>
          <p:sp>
            <p:nvSpPr>
              <p:cNvPr id="91165" name="Text Box 78"/>
              <p:cNvSpPr txBox="1">
                <a:spLocks noChangeArrowheads="1"/>
              </p:cNvSpPr>
              <p:nvPr/>
            </p:nvSpPr>
            <p:spPr bwMode="auto">
              <a:xfrm rot="-2053843">
                <a:off x="2864" y="2674"/>
                <a:ext cx="174"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E</a:t>
                </a:r>
              </a:p>
            </p:txBody>
          </p:sp>
        </p:grpSp>
        <p:sp>
          <p:nvSpPr>
            <p:cNvPr id="91161" name="AutoShape 79"/>
            <p:cNvSpPr>
              <a:spLocks noChangeArrowheads="1"/>
            </p:cNvSpPr>
            <p:nvPr/>
          </p:nvSpPr>
          <p:spPr bwMode="auto">
            <a:xfrm rot="-5400000">
              <a:off x="2774" y="2894"/>
              <a:ext cx="213" cy="161"/>
            </a:xfrm>
            <a:prstGeom prst="rightArrow">
              <a:avLst>
                <a:gd name="adj1" fmla="val 55222"/>
                <a:gd name="adj2" fmla="val 56368"/>
              </a:avLst>
            </a:prstGeom>
            <a:solidFill>
              <a:schemeClr val="bg1"/>
            </a:solidFill>
            <a:ln w="0">
              <a:noFill/>
              <a:miter lim="800000"/>
              <a:headEnd/>
              <a:tailEnd/>
            </a:ln>
          </p:spPr>
          <p:txBody>
            <a:bodyPr rot="10800000" wrap="none" lIns="91429" tIns="45714" rIns="91429" bIns="45714"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8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986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988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988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1986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1988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1987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0" nodeType="clickEffect">
                                  <p:stCondLst>
                                    <p:cond delay="0"/>
                                  </p:stCondLst>
                                  <p:childTnLst>
                                    <p:set>
                                      <p:cBhvr>
                                        <p:cTn id="56" dur="1" fill="hold">
                                          <p:stCondLst>
                                            <p:cond delay="0"/>
                                          </p:stCondLst>
                                        </p:cTn>
                                        <p:tgtEl>
                                          <p:spTgt spid="419861"/>
                                        </p:tgtEl>
                                        <p:attrNameLst>
                                          <p:attrName>style.visibility</p:attrName>
                                        </p:attrNameLst>
                                      </p:cBhvr>
                                      <p:to>
                                        <p:strVal val="hidden"/>
                                      </p:to>
                                    </p:set>
                                  </p:childTnLst>
                                </p:cTn>
                              </p:par>
                              <p:par>
                                <p:cTn id="57" presetID="1" presetClass="entr" presetSubtype="0" fill="hold" nodeType="withEffect">
                                  <p:stCondLst>
                                    <p:cond delay="0"/>
                                  </p:stCondLst>
                                  <p:childTnLst>
                                    <p:set>
                                      <p:cBhvr>
                                        <p:cTn id="58" dur="1" fill="hold">
                                          <p:stCondLst>
                                            <p:cond delay="0"/>
                                          </p:stCondLst>
                                        </p:cTn>
                                        <p:tgtEl>
                                          <p:spTgt spid="419883"/>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2"/>
                                        </p:tgtEl>
                                        <p:attrNameLst>
                                          <p:attrName>style.visibility</p:attrName>
                                        </p:attrNameLst>
                                      </p:cBhvr>
                                      <p:to>
                                        <p:strVal val="visible"/>
                                      </p:to>
                                    </p:set>
                                  </p:childTnLst>
                                </p:cTn>
                              </p:par>
                              <p:par>
                                <p:cTn id="61" presetID="53" presetClass="exit" presetSubtype="0" fill="hold" nodeType="withEffect">
                                  <p:stCondLst>
                                    <p:cond delay="0"/>
                                  </p:stCondLst>
                                  <p:childTnLst>
                                    <p:anim calcmode="lin" valueType="num">
                                      <p:cBhvr>
                                        <p:cTn id="62" dur="500"/>
                                        <p:tgtEl>
                                          <p:spTgt spid="419879"/>
                                        </p:tgtEl>
                                        <p:attrNameLst>
                                          <p:attrName>ppt_w</p:attrName>
                                        </p:attrNameLst>
                                      </p:cBhvr>
                                      <p:tavLst>
                                        <p:tav tm="0">
                                          <p:val>
                                            <p:strVal val="ppt_w"/>
                                          </p:val>
                                        </p:tav>
                                        <p:tav tm="100000">
                                          <p:val>
                                            <p:fltVal val="0"/>
                                          </p:val>
                                        </p:tav>
                                      </p:tavLst>
                                    </p:anim>
                                    <p:anim calcmode="lin" valueType="num">
                                      <p:cBhvr>
                                        <p:cTn id="63" dur="500"/>
                                        <p:tgtEl>
                                          <p:spTgt spid="419879"/>
                                        </p:tgtEl>
                                        <p:attrNameLst>
                                          <p:attrName>ppt_h</p:attrName>
                                        </p:attrNameLst>
                                      </p:cBhvr>
                                      <p:tavLst>
                                        <p:tav tm="0">
                                          <p:val>
                                            <p:strVal val="ppt_h"/>
                                          </p:val>
                                        </p:tav>
                                        <p:tav tm="100000">
                                          <p:val>
                                            <p:fltVal val="0"/>
                                          </p:val>
                                        </p:tav>
                                      </p:tavLst>
                                    </p:anim>
                                    <p:animEffect transition="out" filter="fade">
                                      <p:cBhvr>
                                        <p:cTn id="64" dur="500"/>
                                        <p:tgtEl>
                                          <p:spTgt spid="419879"/>
                                        </p:tgtEl>
                                      </p:cBhvr>
                                    </p:animEffect>
                                    <p:set>
                                      <p:cBhvr>
                                        <p:cTn id="65" dur="1" fill="hold">
                                          <p:stCondLst>
                                            <p:cond delay="499"/>
                                          </p:stCondLst>
                                        </p:cTn>
                                        <p:tgtEl>
                                          <p:spTgt spid="419879"/>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nodeType="clickEffect">
                                  <p:stCondLst>
                                    <p:cond delay="0"/>
                                  </p:stCondLst>
                                  <p:childTnLst>
                                    <p:set>
                                      <p:cBhvr>
                                        <p:cTn id="69" dur="1" fill="hold">
                                          <p:stCondLst>
                                            <p:cond delay="0"/>
                                          </p:stCondLst>
                                        </p:cTn>
                                        <p:tgtEl>
                                          <p:spTgt spid="13"/>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15"/>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56" grpId="0"/>
      <p:bldP spid="419861" grpId="0"/>
      <p:bldP spid="419862" grpId="0" animBg="1"/>
      <p:bldP spid="419879" grpId="0"/>
      <p:bldP spid="419882"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pPr eaLnBrk="1" hangingPunct="1"/>
            <a:r>
              <a:rPr lang="en-CA" smtClean="0"/>
              <a:t>Seorang Murid… Mengenal Jalan</a:t>
            </a:r>
            <a:endParaRPr lang="en-US" smtClean="0"/>
          </a:p>
        </p:txBody>
      </p:sp>
      <p:sp>
        <p:nvSpPr>
          <p:cNvPr id="167939" name="Rectangle 3"/>
          <p:cNvSpPr>
            <a:spLocks noGrp="1" noChangeArrowheads="1"/>
          </p:cNvSpPr>
          <p:nvPr>
            <p:ph type="body" sz="half" idx="2"/>
          </p:nvPr>
        </p:nvSpPr>
        <p:spPr>
          <a:xfrm>
            <a:off x="539750" y="5084763"/>
            <a:ext cx="8147050" cy="1573212"/>
          </a:xfrm>
        </p:spPr>
        <p:txBody>
          <a:bodyPr/>
          <a:lstStyle/>
          <a:p>
            <a:pPr marL="176213" indent="-176213" eaLnBrk="1" hangingPunct="1">
              <a:lnSpc>
                <a:spcPct val="90000"/>
              </a:lnSpc>
              <a:buFontTx/>
              <a:buNone/>
            </a:pPr>
            <a:r>
              <a:rPr lang="en-CA" sz="2400" smtClean="0"/>
              <a:t>	“</a:t>
            </a:r>
            <a:r>
              <a:rPr lang="en-US" sz="2800" smtClean="0"/>
              <a:t>Maka kata-Nya kepada orang-orang Yahudi yang percaya kepada-Nya: "Jikalau kamu tetap dalam firman-Ku, kamu benar-benar adalah murid-Ku</a:t>
            </a:r>
            <a:r>
              <a:rPr lang="en-CA" sz="2400" smtClean="0"/>
              <a:t>.” (Yohanes 8:31)</a:t>
            </a:r>
          </a:p>
        </p:txBody>
      </p:sp>
      <p:pic>
        <p:nvPicPr>
          <p:cNvPr id="167940" name="Picture 4" descr="Disciples1"/>
          <p:cNvPicPr>
            <a:picLocks noChangeAspect="1" noChangeArrowheads="1"/>
          </p:cNvPicPr>
          <p:nvPr/>
        </p:nvPicPr>
        <p:blipFill>
          <a:blip r:embed="rId3"/>
          <a:srcRect/>
          <a:stretch>
            <a:fillRect/>
          </a:stretch>
        </p:blipFill>
        <p:spPr bwMode="auto">
          <a:xfrm>
            <a:off x="1692275" y="1773238"/>
            <a:ext cx="5688013" cy="3235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pPr eaLnBrk="1" hangingPunct="1"/>
            <a:r>
              <a:rPr lang="en-CA" smtClean="0"/>
              <a:t>Seorang Murid… Menjalani Jalan</a:t>
            </a:r>
            <a:endParaRPr lang="en-US" smtClean="0"/>
          </a:p>
        </p:txBody>
      </p:sp>
      <p:pic>
        <p:nvPicPr>
          <p:cNvPr id="168963" name="Picture 3" descr="Disciples2"/>
          <p:cNvPicPr>
            <a:picLocks noGrp="1" noChangeAspect="1" noChangeArrowheads="1"/>
          </p:cNvPicPr>
          <p:nvPr>
            <p:ph type="clipArt" sz="half" idx="1"/>
          </p:nvPr>
        </p:nvPicPr>
        <p:blipFill>
          <a:blip r:embed="rId2"/>
          <a:srcRect/>
          <a:stretch>
            <a:fillRect/>
          </a:stretch>
        </p:blipFill>
        <p:spPr>
          <a:xfrm>
            <a:off x="611188" y="1773238"/>
            <a:ext cx="3070225" cy="4740275"/>
          </a:xfrm>
        </p:spPr>
      </p:pic>
      <p:sp>
        <p:nvSpPr>
          <p:cNvPr id="168964" name="Rectangle 4"/>
          <p:cNvSpPr>
            <a:spLocks noGrp="1" noChangeArrowheads="1"/>
          </p:cNvSpPr>
          <p:nvPr>
            <p:ph type="body" sz="half" idx="2"/>
          </p:nvPr>
        </p:nvSpPr>
        <p:spPr>
          <a:xfrm>
            <a:off x="4500563" y="2249488"/>
            <a:ext cx="4038600" cy="3484562"/>
          </a:xfrm>
        </p:spPr>
        <p:txBody>
          <a:bodyPr/>
          <a:lstStyle/>
          <a:p>
            <a:pPr marL="176213" indent="-176213" eaLnBrk="1" hangingPunct="1">
              <a:buFontTx/>
              <a:buNone/>
            </a:pPr>
            <a:r>
              <a:rPr lang="en-CA" sz="2800" smtClean="0"/>
              <a:t>	“</a:t>
            </a:r>
            <a:r>
              <a:rPr lang="en-US" sz="2800" smtClean="0"/>
              <a:t>Barangsiapa tidak memikul salibnya dan mengikut Aku, ia tidak dapat menjadi murid-Ku.</a:t>
            </a:r>
            <a:r>
              <a:rPr lang="en-CA" sz="2800" smtClean="0"/>
              <a:t>” (Lukas 14:27)</a:t>
            </a:r>
          </a:p>
          <a:p>
            <a:pPr marL="176213" indent="-176213" eaLnBrk="1" hangingPunct="1">
              <a:buFontTx/>
              <a:buNone/>
            </a:pPr>
            <a:endParaRPr lang="en-CA" sz="2800"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pPr eaLnBrk="1" hangingPunct="1"/>
            <a:r>
              <a:rPr lang="en-CA" sz="4000" smtClean="0"/>
              <a:t>Seorang Murid… Menunjukkan Jalan</a:t>
            </a:r>
            <a:endParaRPr lang="en-US" sz="4000" smtClean="0"/>
          </a:p>
        </p:txBody>
      </p:sp>
      <p:sp>
        <p:nvSpPr>
          <p:cNvPr id="169987" name="Rectangle 3"/>
          <p:cNvSpPr>
            <a:spLocks noGrp="1" noChangeArrowheads="1"/>
          </p:cNvSpPr>
          <p:nvPr>
            <p:ph type="body" sz="half" idx="2"/>
          </p:nvPr>
        </p:nvSpPr>
        <p:spPr>
          <a:xfrm>
            <a:off x="4500563" y="1628775"/>
            <a:ext cx="4038600" cy="5041900"/>
          </a:xfrm>
        </p:spPr>
        <p:txBody>
          <a:bodyPr/>
          <a:lstStyle/>
          <a:p>
            <a:pPr marL="176213" indent="-176213" eaLnBrk="1" hangingPunct="1">
              <a:buFontTx/>
              <a:buNone/>
            </a:pPr>
            <a:r>
              <a:rPr lang="en-CA" sz="2400" smtClean="0"/>
              <a:t>	“</a:t>
            </a:r>
            <a:r>
              <a:rPr lang="en-US" sz="2400" smtClean="0"/>
              <a:t>Karena itu pergilah, jadikanlah semua bangsa murid-Ku dan baptislah mereka dalam nama Bapa dan Anak dan Roh Kudus, dan ajarlah mereka melakukan segala sesuatu yang telah Kuperintahkan kepadamu. </a:t>
            </a:r>
            <a:r>
              <a:rPr lang="en-CA" sz="2400" smtClean="0"/>
              <a:t>” (Matius 28:19-20a)</a:t>
            </a:r>
          </a:p>
          <a:p>
            <a:pPr marL="176213" indent="-176213" eaLnBrk="1" hangingPunct="1">
              <a:buFontTx/>
              <a:buNone/>
            </a:pPr>
            <a:endParaRPr lang="en-CA" sz="2400" smtClean="0"/>
          </a:p>
        </p:txBody>
      </p:sp>
      <p:pic>
        <p:nvPicPr>
          <p:cNvPr id="169988" name="Picture 4" descr="Disciples3"/>
          <p:cNvPicPr>
            <a:picLocks noGrp="1" noChangeAspect="1" noChangeArrowheads="1"/>
          </p:cNvPicPr>
          <p:nvPr>
            <p:ph sz="half" idx="1"/>
          </p:nvPr>
        </p:nvPicPr>
        <p:blipFill>
          <a:blip r:embed="rId2"/>
          <a:srcRect/>
          <a:stretch>
            <a:fillRect/>
          </a:stretch>
        </p:blipFill>
        <p:spPr>
          <a:xfrm>
            <a:off x="611188" y="1744663"/>
            <a:ext cx="3033712" cy="4779962"/>
          </a:xfrm>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ctrTitle"/>
          </p:nvPr>
        </p:nvSpPr>
        <p:spPr/>
        <p:txBody>
          <a:bodyPr/>
          <a:lstStyle/>
          <a:p>
            <a:endParaRPr lang="en-US" smtClean="0"/>
          </a:p>
        </p:txBody>
      </p:sp>
      <p:sp>
        <p:nvSpPr>
          <p:cNvPr id="96259" name="Rectangle 3"/>
          <p:cNvSpPr>
            <a:spLocks noGrp="1" noChangeArrowheads="1"/>
          </p:cNvSpPr>
          <p:nvPr>
            <p:ph type="subTitle" idx="1"/>
          </p:nvPr>
        </p:nvSpPr>
        <p:spPr/>
        <p:txBody>
          <a:bodyPr/>
          <a:lstStyle/>
          <a:p>
            <a:endParaRPr lang="en-US" smtClean="0"/>
          </a:p>
        </p:txBody>
      </p:sp>
      <p:pic>
        <p:nvPicPr>
          <p:cNvPr id="96260" name="Picture 4" descr="wall-parrot"/>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grpSp>
        <p:nvGrpSpPr>
          <p:cNvPr id="2" name="Group 10"/>
          <p:cNvGrpSpPr>
            <a:grpSpLocks/>
          </p:cNvGrpSpPr>
          <p:nvPr/>
        </p:nvGrpSpPr>
        <p:grpSpPr bwMode="auto">
          <a:xfrm>
            <a:off x="0" y="0"/>
            <a:ext cx="9144000" cy="6858000"/>
            <a:chOff x="0" y="0"/>
            <a:chExt cx="5760" cy="4320"/>
          </a:xfrm>
        </p:grpSpPr>
        <p:sp>
          <p:nvSpPr>
            <p:cNvPr id="96272" name="Rectangle 5"/>
            <p:cNvSpPr>
              <a:spLocks noChangeArrowheads="1"/>
            </p:cNvSpPr>
            <p:nvPr/>
          </p:nvSpPr>
          <p:spPr bwMode="auto">
            <a:xfrm>
              <a:off x="0" y="0"/>
              <a:ext cx="2154" cy="4320"/>
            </a:xfrm>
            <a:prstGeom prst="rect">
              <a:avLst/>
            </a:prstGeom>
            <a:solidFill>
              <a:schemeClr val="accent1"/>
            </a:solidFill>
            <a:ln w="9525">
              <a:noFill/>
              <a:miter lim="800000"/>
              <a:headEnd/>
              <a:tailEnd/>
            </a:ln>
          </p:spPr>
          <p:txBody>
            <a:bodyPr wrap="none" anchor="ctr"/>
            <a:lstStyle/>
            <a:p>
              <a:endParaRPr lang="en-US"/>
            </a:p>
          </p:txBody>
        </p:sp>
        <p:sp>
          <p:nvSpPr>
            <p:cNvPr id="96273" name="Rectangle 6"/>
            <p:cNvSpPr>
              <a:spLocks noChangeArrowheads="1"/>
            </p:cNvSpPr>
            <p:nvPr/>
          </p:nvSpPr>
          <p:spPr bwMode="auto">
            <a:xfrm>
              <a:off x="2154" y="0"/>
              <a:ext cx="3606" cy="2460"/>
            </a:xfrm>
            <a:prstGeom prst="rect">
              <a:avLst/>
            </a:prstGeom>
            <a:solidFill>
              <a:schemeClr val="accent1"/>
            </a:solidFill>
            <a:ln w="9525">
              <a:noFill/>
              <a:miter lim="800000"/>
              <a:headEnd/>
              <a:tailEnd/>
            </a:ln>
          </p:spPr>
          <p:txBody>
            <a:bodyPr wrap="none" anchor="ctr"/>
            <a:lstStyle/>
            <a:p>
              <a:endParaRPr lang="en-US"/>
            </a:p>
          </p:txBody>
        </p:sp>
        <p:sp>
          <p:nvSpPr>
            <p:cNvPr id="96274" name="Rectangle 7"/>
            <p:cNvSpPr>
              <a:spLocks noChangeArrowheads="1"/>
            </p:cNvSpPr>
            <p:nvPr/>
          </p:nvSpPr>
          <p:spPr bwMode="auto">
            <a:xfrm>
              <a:off x="2154" y="2931"/>
              <a:ext cx="3606" cy="1389"/>
            </a:xfrm>
            <a:prstGeom prst="rect">
              <a:avLst/>
            </a:prstGeom>
            <a:solidFill>
              <a:schemeClr val="accent1"/>
            </a:solidFill>
            <a:ln w="9525">
              <a:noFill/>
              <a:miter lim="800000"/>
              <a:headEnd/>
              <a:tailEnd/>
            </a:ln>
          </p:spPr>
          <p:txBody>
            <a:bodyPr wrap="none" anchor="ctr"/>
            <a:lstStyle/>
            <a:p>
              <a:endParaRPr lang="en-US"/>
            </a:p>
          </p:txBody>
        </p:sp>
        <p:sp>
          <p:nvSpPr>
            <p:cNvPr id="96275" name="Rectangle 8"/>
            <p:cNvSpPr>
              <a:spLocks noChangeArrowheads="1"/>
            </p:cNvSpPr>
            <p:nvPr/>
          </p:nvSpPr>
          <p:spPr bwMode="auto">
            <a:xfrm>
              <a:off x="2744" y="2460"/>
              <a:ext cx="3016" cy="471"/>
            </a:xfrm>
            <a:prstGeom prst="rect">
              <a:avLst/>
            </a:prstGeom>
            <a:solidFill>
              <a:schemeClr val="accent1"/>
            </a:solidFill>
            <a:ln w="9525">
              <a:noFill/>
              <a:miter lim="800000"/>
              <a:headEnd/>
              <a:tailEnd/>
            </a:ln>
          </p:spPr>
          <p:txBody>
            <a:bodyPr wrap="none" anchor="ctr"/>
            <a:lstStyle/>
            <a:p>
              <a:endParaRPr lang="en-US"/>
            </a:p>
          </p:txBody>
        </p:sp>
      </p:grpSp>
      <p:grpSp>
        <p:nvGrpSpPr>
          <p:cNvPr id="3" name="Group 15"/>
          <p:cNvGrpSpPr>
            <a:grpSpLocks/>
          </p:cNvGrpSpPr>
          <p:nvPr/>
        </p:nvGrpSpPr>
        <p:grpSpPr bwMode="auto">
          <a:xfrm>
            <a:off x="0" y="0"/>
            <a:ext cx="9144000" cy="6858000"/>
            <a:chOff x="0" y="0"/>
            <a:chExt cx="5760" cy="4320"/>
          </a:xfrm>
        </p:grpSpPr>
        <p:sp>
          <p:nvSpPr>
            <p:cNvPr id="96268" name="Rectangle 11"/>
            <p:cNvSpPr>
              <a:spLocks noChangeArrowheads="1"/>
            </p:cNvSpPr>
            <p:nvPr/>
          </p:nvSpPr>
          <p:spPr bwMode="auto">
            <a:xfrm>
              <a:off x="0" y="0"/>
              <a:ext cx="340" cy="4320"/>
            </a:xfrm>
            <a:prstGeom prst="rect">
              <a:avLst/>
            </a:prstGeom>
            <a:solidFill>
              <a:schemeClr val="accent1"/>
            </a:solidFill>
            <a:ln w="9525">
              <a:noFill/>
              <a:miter lim="800000"/>
              <a:headEnd/>
              <a:tailEnd/>
            </a:ln>
          </p:spPr>
          <p:txBody>
            <a:bodyPr wrap="none" anchor="ctr"/>
            <a:lstStyle/>
            <a:p>
              <a:endParaRPr lang="en-US"/>
            </a:p>
          </p:txBody>
        </p:sp>
        <p:sp>
          <p:nvSpPr>
            <p:cNvPr id="96269" name="Rectangle 12"/>
            <p:cNvSpPr>
              <a:spLocks noChangeArrowheads="1"/>
            </p:cNvSpPr>
            <p:nvPr/>
          </p:nvSpPr>
          <p:spPr bwMode="auto">
            <a:xfrm>
              <a:off x="340" y="0"/>
              <a:ext cx="5420" cy="346"/>
            </a:xfrm>
            <a:prstGeom prst="rect">
              <a:avLst/>
            </a:prstGeom>
            <a:solidFill>
              <a:schemeClr val="accent1"/>
            </a:solidFill>
            <a:ln w="9525">
              <a:noFill/>
              <a:miter lim="800000"/>
              <a:headEnd/>
              <a:tailEnd/>
            </a:ln>
          </p:spPr>
          <p:txBody>
            <a:bodyPr wrap="none" anchor="ctr"/>
            <a:lstStyle/>
            <a:p>
              <a:endParaRPr lang="en-US"/>
            </a:p>
          </p:txBody>
        </p:sp>
        <p:sp>
          <p:nvSpPr>
            <p:cNvPr id="96270" name="Rectangle 13"/>
            <p:cNvSpPr>
              <a:spLocks noChangeArrowheads="1"/>
            </p:cNvSpPr>
            <p:nvPr/>
          </p:nvSpPr>
          <p:spPr bwMode="auto">
            <a:xfrm>
              <a:off x="340" y="799"/>
              <a:ext cx="5420" cy="3521"/>
            </a:xfrm>
            <a:prstGeom prst="rect">
              <a:avLst/>
            </a:prstGeom>
            <a:solidFill>
              <a:schemeClr val="accent1"/>
            </a:solidFill>
            <a:ln w="9525">
              <a:noFill/>
              <a:miter lim="800000"/>
              <a:headEnd/>
              <a:tailEnd/>
            </a:ln>
          </p:spPr>
          <p:txBody>
            <a:bodyPr wrap="none" anchor="ctr"/>
            <a:lstStyle/>
            <a:p>
              <a:endParaRPr lang="en-US"/>
            </a:p>
          </p:txBody>
        </p:sp>
        <p:sp>
          <p:nvSpPr>
            <p:cNvPr id="96271" name="Rectangle 14"/>
            <p:cNvSpPr>
              <a:spLocks noChangeArrowheads="1"/>
            </p:cNvSpPr>
            <p:nvPr/>
          </p:nvSpPr>
          <p:spPr bwMode="auto">
            <a:xfrm>
              <a:off x="1066" y="346"/>
              <a:ext cx="4694" cy="453"/>
            </a:xfrm>
            <a:prstGeom prst="rect">
              <a:avLst/>
            </a:prstGeom>
            <a:solidFill>
              <a:schemeClr val="accent1"/>
            </a:solidFill>
            <a:ln w="9525">
              <a:noFill/>
              <a:miter lim="800000"/>
              <a:headEnd/>
              <a:tailEnd/>
            </a:ln>
          </p:spPr>
          <p:txBody>
            <a:bodyPr wrap="none" anchor="ctr"/>
            <a:lstStyle/>
            <a:p>
              <a:endParaRPr lang="en-US"/>
            </a:p>
          </p:txBody>
        </p:sp>
      </p:grpSp>
      <p:grpSp>
        <p:nvGrpSpPr>
          <p:cNvPr id="4" name="Group 20"/>
          <p:cNvGrpSpPr>
            <a:grpSpLocks/>
          </p:cNvGrpSpPr>
          <p:nvPr/>
        </p:nvGrpSpPr>
        <p:grpSpPr bwMode="auto">
          <a:xfrm>
            <a:off x="0" y="0"/>
            <a:ext cx="9144000" cy="6858000"/>
            <a:chOff x="0" y="0"/>
            <a:chExt cx="5760" cy="4320"/>
          </a:xfrm>
        </p:grpSpPr>
        <p:sp>
          <p:nvSpPr>
            <p:cNvPr id="96264" name="Rectangle 16"/>
            <p:cNvSpPr>
              <a:spLocks noChangeArrowheads="1"/>
            </p:cNvSpPr>
            <p:nvPr/>
          </p:nvSpPr>
          <p:spPr bwMode="auto">
            <a:xfrm>
              <a:off x="0" y="0"/>
              <a:ext cx="4286" cy="4320"/>
            </a:xfrm>
            <a:prstGeom prst="rect">
              <a:avLst/>
            </a:prstGeom>
            <a:solidFill>
              <a:schemeClr val="accent1"/>
            </a:solidFill>
            <a:ln w="9525">
              <a:noFill/>
              <a:miter lim="800000"/>
              <a:headEnd/>
              <a:tailEnd/>
            </a:ln>
          </p:spPr>
          <p:txBody>
            <a:bodyPr wrap="none" anchor="ctr"/>
            <a:lstStyle/>
            <a:p>
              <a:endParaRPr lang="en-US"/>
            </a:p>
          </p:txBody>
        </p:sp>
        <p:sp>
          <p:nvSpPr>
            <p:cNvPr id="96265" name="Rectangle 17"/>
            <p:cNvSpPr>
              <a:spLocks noChangeArrowheads="1"/>
            </p:cNvSpPr>
            <p:nvPr/>
          </p:nvSpPr>
          <p:spPr bwMode="auto">
            <a:xfrm>
              <a:off x="4286" y="1661"/>
              <a:ext cx="1474" cy="2659"/>
            </a:xfrm>
            <a:prstGeom prst="rect">
              <a:avLst/>
            </a:prstGeom>
            <a:solidFill>
              <a:schemeClr val="accent1"/>
            </a:solidFill>
            <a:ln w="9525">
              <a:noFill/>
              <a:miter lim="800000"/>
              <a:headEnd/>
              <a:tailEnd/>
            </a:ln>
          </p:spPr>
          <p:txBody>
            <a:bodyPr wrap="none" anchor="ctr"/>
            <a:lstStyle/>
            <a:p>
              <a:endParaRPr lang="en-US"/>
            </a:p>
          </p:txBody>
        </p:sp>
        <p:sp>
          <p:nvSpPr>
            <p:cNvPr id="96266" name="Rectangle 18"/>
            <p:cNvSpPr>
              <a:spLocks noChangeArrowheads="1"/>
            </p:cNvSpPr>
            <p:nvPr/>
          </p:nvSpPr>
          <p:spPr bwMode="auto">
            <a:xfrm>
              <a:off x="4967" y="0"/>
              <a:ext cx="793" cy="1661"/>
            </a:xfrm>
            <a:prstGeom prst="rect">
              <a:avLst/>
            </a:prstGeom>
            <a:solidFill>
              <a:schemeClr val="accent1"/>
            </a:solidFill>
            <a:ln w="9525">
              <a:noFill/>
              <a:miter lim="800000"/>
              <a:headEnd/>
              <a:tailEnd/>
            </a:ln>
          </p:spPr>
          <p:txBody>
            <a:bodyPr wrap="none" anchor="ctr"/>
            <a:lstStyle/>
            <a:p>
              <a:endParaRPr lang="en-US"/>
            </a:p>
          </p:txBody>
        </p:sp>
        <p:sp>
          <p:nvSpPr>
            <p:cNvPr id="96267" name="Rectangle 19"/>
            <p:cNvSpPr>
              <a:spLocks noChangeArrowheads="1"/>
            </p:cNvSpPr>
            <p:nvPr/>
          </p:nvSpPr>
          <p:spPr bwMode="auto">
            <a:xfrm>
              <a:off x="4286" y="0"/>
              <a:ext cx="681" cy="1253"/>
            </a:xfrm>
            <a:prstGeom prst="rect">
              <a:avLst/>
            </a:prstGeom>
            <a:solidFill>
              <a:schemeClr val="accent1"/>
            </a:solidFill>
            <a:ln w="9525">
              <a:noFill/>
              <a:miter lim="800000"/>
              <a:headEnd/>
              <a:tailEnd/>
            </a:ln>
          </p:spPr>
          <p:txBody>
            <a:bodyPr wrap="none" anchor="ctr"/>
            <a:lstStyle/>
            <a:p>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Freeform 20"/>
          <p:cNvSpPr>
            <a:spLocks/>
          </p:cNvSpPr>
          <p:nvPr/>
        </p:nvSpPr>
        <p:spPr bwMode="auto">
          <a:xfrm>
            <a:off x="4641850" y="2438400"/>
            <a:ext cx="2320925" cy="3124200"/>
          </a:xfrm>
          <a:custGeom>
            <a:avLst/>
            <a:gdLst>
              <a:gd name="T0" fmla="*/ 0 w 1584"/>
              <a:gd name="T1" fmla="*/ 2147483647 h 1968"/>
              <a:gd name="T2" fmla="*/ 0 w 1584"/>
              <a:gd name="T3" fmla="*/ 0 h 1968"/>
              <a:gd name="T4" fmla="*/ 2147483647 w 1584"/>
              <a:gd name="T5" fmla="*/ 2147483647 h 1968"/>
              <a:gd name="T6" fmla="*/ 2147483647 w 1584"/>
              <a:gd name="T7" fmla="*/ 2147483647 h 1968"/>
              <a:gd name="T8" fmla="*/ 0 w 1584"/>
              <a:gd name="T9" fmla="*/ 2147483647 h 1968"/>
              <a:gd name="T10" fmla="*/ 0 60000 65536"/>
              <a:gd name="T11" fmla="*/ 0 60000 65536"/>
              <a:gd name="T12" fmla="*/ 0 60000 65536"/>
              <a:gd name="T13" fmla="*/ 0 60000 65536"/>
              <a:gd name="T14" fmla="*/ 0 60000 65536"/>
              <a:gd name="T15" fmla="*/ 0 w 1584"/>
              <a:gd name="T16" fmla="*/ 0 h 1968"/>
              <a:gd name="T17" fmla="*/ 1584 w 1584"/>
              <a:gd name="T18" fmla="*/ 1968 h 1968"/>
            </a:gdLst>
            <a:ahLst/>
            <a:cxnLst>
              <a:cxn ang="T10">
                <a:pos x="T0" y="T1"/>
              </a:cxn>
              <a:cxn ang="T11">
                <a:pos x="T2" y="T3"/>
              </a:cxn>
              <a:cxn ang="T12">
                <a:pos x="T4" y="T5"/>
              </a:cxn>
              <a:cxn ang="T13">
                <a:pos x="T6" y="T7"/>
              </a:cxn>
              <a:cxn ang="T14">
                <a:pos x="T8" y="T9"/>
              </a:cxn>
            </a:cxnLst>
            <a:rect l="T15" t="T16" r="T17" b="T18"/>
            <a:pathLst>
              <a:path w="1584" h="1968">
                <a:moveTo>
                  <a:pt x="0" y="1536"/>
                </a:moveTo>
                <a:lnTo>
                  <a:pt x="0" y="0"/>
                </a:lnTo>
                <a:lnTo>
                  <a:pt x="1584" y="144"/>
                </a:lnTo>
                <a:lnTo>
                  <a:pt x="1584" y="1968"/>
                </a:lnTo>
                <a:lnTo>
                  <a:pt x="0" y="1536"/>
                </a:lnTo>
                <a:close/>
              </a:path>
            </a:pathLst>
          </a:custGeom>
          <a:solidFill>
            <a:schemeClr val="accent1">
              <a:alpha val="43137"/>
            </a:schemeClr>
          </a:solidFill>
          <a:ln w="9525">
            <a:noFill/>
            <a:round/>
            <a:headEnd/>
            <a:tailEnd/>
          </a:ln>
        </p:spPr>
        <p:txBody>
          <a:bodyPr wrap="none" anchor="ctr"/>
          <a:lstStyle/>
          <a:p>
            <a:endParaRPr lang="en-US"/>
          </a:p>
        </p:txBody>
      </p:sp>
      <p:sp>
        <p:nvSpPr>
          <p:cNvPr id="98307" name="Rectangle 2"/>
          <p:cNvSpPr>
            <a:spLocks noGrp="1" noChangeArrowheads="1"/>
          </p:cNvSpPr>
          <p:nvPr>
            <p:ph type="title"/>
          </p:nvPr>
        </p:nvSpPr>
        <p:spPr/>
        <p:txBody>
          <a:bodyPr/>
          <a:lstStyle/>
          <a:p>
            <a:pPr eaLnBrk="1" hangingPunct="1"/>
            <a:r>
              <a:rPr lang="en-CA" sz="4000" smtClean="0"/>
              <a:t>3 Dimensi Pengajaran</a:t>
            </a:r>
          </a:p>
        </p:txBody>
      </p:sp>
      <p:sp>
        <p:nvSpPr>
          <p:cNvPr id="566279" name="Rectangle 7"/>
          <p:cNvSpPr>
            <a:spLocks noChangeArrowheads="1"/>
          </p:cNvSpPr>
          <p:nvPr/>
        </p:nvSpPr>
        <p:spPr bwMode="auto">
          <a:xfrm>
            <a:off x="2039938" y="1828800"/>
            <a:ext cx="2251075" cy="820738"/>
          </a:xfrm>
          <a:prstGeom prst="rect">
            <a:avLst/>
          </a:prstGeom>
          <a:noFill/>
          <a:ln w="9525">
            <a:noFill/>
            <a:miter lim="800000"/>
            <a:headEnd/>
            <a:tailEnd/>
          </a:ln>
        </p:spPr>
        <p:txBody>
          <a:bodyPr/>
          <a:lstStyle/>
          <a:p>
            <a:pPr marL="609600" indent="-609600" algn="r">
              <a:spcBef>
                <a:spcPct val="20000"/>
              </a:spcBef>
            </a:pPr>
            <a:r>
              <a:rPr lang="en-CA" sz="3200" b="1">
                <a:latin typeface="Verdana" pitchFamily="34" charset="0"/>
              </a:rPr>
              <a:t>Siapa</a:t>
            </a:r>
            <a:endParaRPr lang="en-CA" sz="2000" b="1">
              <a:latin typeface="Verdana" pitchFamily="34" charset="0"/>
            </a:endParaRPr>
          </a:p>
        </p:txBody>
      </p:sp>
      <p:sp>
        <p:nvSpPr>
          <p:cNvPr id="566280" name="Rectangle 8"/>
          <p:cNvSpPr>
            <a:spLocks noChangeArrowheads="1"/>
          </p:cNvSpPr>
          <p:nvPr/>
        </p:nvSpPr>
        <p:spPr bwMode="auto">
          <a:xfrm>
            <a:off x="6962775" y="4648200"/>
            <a:ext cx="1900238" cy="576263"/>
          </a:xfrm>
          <a:prstGeom prst="rect">
            <a:avLst/>
          </a:prstGeom>
          <a:noFill/>
          <a:ln w="9525">
            <a:noFill/>
            <a:miter lim="800000"/>
            <a:headEnd/>
            <a:tailEnd/>
          </a:ln>
        </p:spPr>
        <p:txBody>
          <a:bodyPr/>
          <a:lstStyle/>
          <a:p>
            <a:pPr marL="609600" indent="-609600">
              <a:spcBef>
                <a:spcPct val="20000"/>
              </a:spcBef>
            </a:pPr>
            <a:r>
              <a:rPr lang="en-CA" sz="3200" b="1">
                <a:latin typeface="Verdana" pitchFamily="34" charset="0"/>
              </a:rPr>
              <a:t>Apa</a:t>
            </a:r>
            <a:endParaRPr lang="en-CA" sz="2000" b="1">
              <a:latin typeface="Verdana" pitchFamily="34" charset="0"/>
            </a:endParaRPr>
          </a:p>
        </p:txBody>
      </p:sp>
      <p:cxnSp>
        <p:nvCxnSpPr>
          <p:cNvPr id="98310" name="AutoShape 11"/>
          <p:cNvCxnSpPr>
            <a:cxnSpLocks noChangeShapeType="1"/>
            <a:stCxn id="98317" idx="1"/>
            <a:endCxn id="98317" idx="1"/>
          </p:cNvCxnSpPr>
          <p:nvPr/>
        </p:nvCxnSpPr>
        <p:spPr bwMode="auto">
          <a:xfrm>
            <a:off x="2462213" y="5735638"/>
            <a:ext cx="0" cy="0"/>
          </a:xfrm>
          <a:prstGeom prst="straightConnector1">
            <a:avLst/>
          </a:prstGeom>
          <a:noFill/>
          <a:ln w="9525">
            <a:solidFill>
              <a:schemeClr val="tx1"/>
            </a:solidFill>
            <a:round/>
            <a:headEnd/>
            <a:tailEnd/>
          </a:ln>
        </p:spPr>
      </p:cxnSp>
      <p:grpSp>
        <p:nvGrpSpPr>
          <p:cNvPr id="98311" name="Group 18"/>
          <p:cNvGrpSpPr>
            <a:grpSpLocks/>
          </p:cNvGrpSpPr>
          <p:nvPr/>
        </p:nvGrpSpPr>
        <p:grpSpPr bwMode="auto">
          <a:xfrm>
            <a:off x="2462213" y="1447800"/>
            <a:ext cx="4968875" cy="4392613"/>
            <a:chOff x="2039" y="1071"/>
            <a:chExt cx="3391" cy="2767"/>
          </a:xfrm>
        </p:grpSpPr>
        <p:sp>
          <p:nvSpPr>
            <p:cNvPr id="98315" name="Line 6"/>
            <p:cNvSpPr>
              <a:spLocks noChangeShapeType="1"/>
            </p:cNvSpPr>
            <p:nvPr/>
          </p:nvSpPr>
          <p:spPr bwMode="auto">
            <a:xfrm>
              <a:off x="3465" y="3294"/>
              <a:ext cx="1965" cy="544"/>
            </a:xfrm>
            <a:prstGeom prst="line">
              <a:avLst/>
            </a:prstGeom>
            <a:noFill/>
            <a:ln w="76200">
              <a:solidFill>
                <a:schemeClr val="tx1"/>
              </a:solidFill>
              <a:round/>
              <a:headEnd/>
              <a:tailEnd type="triangle" w="med" len="med"/>
            </a:ln>
          </p:spPr>
          <p:txBody>
            <a:bodyPr/>
            <a:lstStyle/>
            <a:p>
              <a:endParaRPr lang="en-US"/>
            </a:p>
          </p:txBody>
        </p:sp>
        <p:sp>
          <p:nvSpPr>
            <p:cNvPr id="98316" name="Line 4"/>
            <p:cNvSpPr>
              <a:spLocks noChangeShapeType="1"/>
            </p:cNvSpPr>
            <p:nvPr/>
          </p:nvSpPr>
          <p:spPr bwMode="auto">
            <a:xfrm flipV="1">
              <a:off x="3465" y="1071"/>
              <a:ext cx="0" cy="2223"/>
            </a:xfrm>
            <a:prstGeom prst="line">
              <a:avLst/>
            </a:prstGeom>
            <a:noFill/>
            <a:ln w="76200">
              <a:solidFill>
                <a:schemeClr val="tx1"/>
              </a:solidFill>
              <a:round/>
              <a:headEnd/>
              <a:tailEnd type="triangle" w="med" len="med"/>
            </a:ln>
          </p:spPr>
          <p:txBody>
            <a:bodyPr/>
            <a:lstStyle/>
            <a:p>
              <a:endParaRPr lang="en-US"/>
            </a:p>
          </p:txBody>
        </p:sp>
        <p:sp>
          <p:nvSpPr>
            <p:cNvPr id="98317" name="Line 5"/>
            <p:cNvSpPr>
              <a:spLocks noChangeShapeType="1"/>
            </p:cNvSpPr>
            <p:nvPr/>
          </p:nvSpPr>
          <p:spPr bwMode="auto">
            <a:xfrm flipH="1">
              <a:off x="2039" y="3294"/>
              <a:ext cx="1426" cy="454"/>
            </a:xfrm>
            <a:prstGeom prst="line">
              <a:avLst/>
            </a:prstGeom>
            <a:noFill/>
            <a:ln w="76200">
              <a:solidFill>
                <a:schemeClr val="tx1"/>
              </a:solidFill>
              <a:round/>
              <a:headEnd/>
              <a:tailEnd type="triangle" w="med" len="med"/>
            </a:ln>
          </p:spPr>
          <p:txBody>
            <a:bodyPr/>
            <a:lstStyle/>
            <a:p>
              <a:endParaRPr lang="en-US"/>
            </a:p>
          </p:txBody>
        </p:sp>
      </p:grpSp>
      <p:sp>
        <p:nvSpPr>
          <p:cNvPr id="98312" name="Freeform 16"/>
          <p:cNvSpPr>
            <a:spLocks/>
          </p:cNvSpPr>
          <p:nvPr/>
        </p:nvSpPr>
        <p:spPr bwMode="auto">
          <a:xfrm>
            <a:off x="3165475" y="5105400"/>
            <a:ext cx="3516313" cy="1600200"/>
          </a:xfrm>
          <a:custGeom>
            <a:avLst/>
            <a:gdLst>
              <a:gd name="T0" fmla="*/ 0 w 2400"/>
              <a:gd name="T1" fmla="*/ 2147483647 h 1008"/>
              <a:gd name="T2" fmla="*/ 2147483647 w 2400"/>
              <a:gd name="T3" fmla="*/ 0 h 1008"/>
              <a:gd name="T4" fmla="*/ 2147483647 w 2400"/>
              <a:gd name="T5" fmla="*/ 2147483647 h 1008"/>
              <a:gd name="T6" fmla="*/ 2147483647 w 2400"/>
              <a:gd name="T7" fmla="*/ 2147483647 h 1008"/>
              <a:gd name="T8" fmla="*/ 0 w 2400"/>
              <a:gd name="T9" fmla="*/ 2147483647 h 1008"/>
              <a:gd name="T10" fmla="*/ 0 60000 65536"/>
              <a:gd name="T11" fmla="*/ 0 60000 65536"/>
              <a:gd name="T12" fmla="*/ 0 60000 65536"/>
              <a:gd name="T13" fmla="*/ 0 60000 65536"/>
              <a:gd name="T14" fmla="*/ 0 60000 65536"/>
              <a:gd name="T15" fmla="*/ 0 w 2400"/>
              <a:gd name="T16" fmla="*/ 0 h 1008"/>
              <a:gd name="T17" fmla="*/ 2400 w 2400"/>
              <a:gd name="T18" fmla="*/ 1008 h 1008"/>
            </a:gdLst>
            <a:ahLst/>
            <a:cxnLst>
              <a:cxn ang="T10">
                <a:pos x="T0" y="T1"/>
              </a:cxn>
              <a:cxn ang="T11">
                <a:pos x="T2" y="T3"/>
              </a:cxn>
              <a:cxn ang="T12">
                <a:pos x="T4" y="T5"/>
              </a:cxn>
              <a:cxn ang="T13">
                <a:pos x="T6" y="T7"/>
              </a:cxn>
              <a:cxn ang="T14">
                <a:pos x="T8" y="T9"/>
              </a:cxn>
            </a:cxnLst>
            <a:rect l="T15" t="T16" r="T17" b="T18"/>
            <a:pathLst>
              <a:path w="2400" h="1008">
                <a:moveTo>
                  <a:pt x="0" y="336"/>
                </a:moveTo>
                <a:lnTo>
                  <a:pt x="960" y="0"/>
                </a:lnTo>
                <a:lnTo>
                  <a:pt x="2400" y="432"/>
                </a:lnTo>
                <a:lnTo>
                  <a:pt x="1344" y="1008"/>
                </a:lnTo>
                <a:lnTo>
                  <a:pt x="0" y="336"/>
                </a:lnTo>
                <a:close/>
              </a:path>
            </a:pathLst>
          </a:custGeom>
          <a:solidFill>
            <a:schemeClr val="accent1"/>
          </a:solidFill>
          <a:ln w="9525">
            <a:noFill/>
            <a:round/>
            <a:headEnd/>
            <a:tailEnd/>
          </a:ln>
        </p:spPr>
        <p:txBody>
          <a:bodyPr wrap="none" anchor="ctr"/>
          <a:lstStyle/>
          <a:p>
            <a:endParaRPr lang="en-US"/>
          </a:p>
        </p:txBody>
      </p:sp>
      <p:sp>
        <p:nvSpPr>
          <p:cNvPr id="98313" name="Freeform 23"/>
          <p:cNvSpPr>
            <a:spLocks/>
          </p:cNvSpPr>
          <p:nvPr/>
        </p:nvSpPr>
        <p:spPr bwMode="auto">
          <a:xfrm>
            <a:off x="3024188" y="2438400"/>
            <a:ext cx="1406525" cy="2895600"/>
          </a:xfrm>
          <a:custGeom>
            <a:avLst/>
            <a:gdLst>
              <a:gd name="T0" fmla="*/ 2147483647 w 960"/>
              <a:gd name="T1" fmla="*/ 2147483647 h 1824"/>
              <a:gd name="T2" fmla="*/ 0 w 960"/>
              <a:gd name="T3" fmla="*/ 2147483647 h 1824"/>
              <a:gd name="T4" fmla="*/ 0 w 960"/>
              <a:gd name="T5" fmla="*/ 2147483647 h 1824"/>
              <a:gd name="T6" fmla="*/ 2147483647 w 960"/>
              <a:gd name="T7" fmla="*/ 0 h 1824"/>
              <a:gd name="T8" fmla="*/ 2147483647 w 960"/>
              <a:gd name="T9" fmla="*/ 2147483647 h 1824"/>
              <a:gd name="T10" fmla="*/ 0 60000 65536"/>
              <a:gd name="T11" fmla="*/ 0 60000 65536"/>
              <a:gd name="T12" fmla="*/ 0 60000 65536"/>
              <a:gd name="T13" fmla="*/ 0 60000 65536"/>
              <a:gd name="T14" fmla="*/ 0 60000 65536"/>
              <a:gd name="T15" fmla="*/ 0 w 960"/>
              <a:gd name="T16" fmla="*/ 0 h 1824"/>
              <a:gd name="T17" fmla="*/ 960 w 960"/>
              <a:gd name="T18" fmla="*/ 1824 h 1824"/>
            </a:gdLst>
            <a:ahLst/>
            <a:cxnLst>
              <a:cxn ang="T10">
                <a:pos x="T0" y="T1"/>
              </a:cxn>
              <a:cxn ang="T11">
                <a:pos x="T2" y="T3"/>
              </a:cxn>
              <a:cxn ang="T12">
                <a:pos x="T4" y="T5"/>
              </a:cxn>
              <a:cxn ang="T13">
                <a:pos x="T6" y="T7"/>
              </a:cxn>
              <a:cxn ang="T14">
                <a:pos x="T8" y="T9"/>
              </a:cxn>
            </a:cxnLst>
            <a:rect l="T15" t="T16" r="T17" b="T18"/>
            <a:pathLst>
              <a:path w="960" h="1824">
                <a:moveTo>
                  <a:pt x="960" y="1536"/>
                </a:moveTo>
                <a:lnTo>
                  <a:pt x="0" y="1824"/>
                </a:lnTo>
                <a:lnTo>
                  <a:pt x="0" y="48"/>
                </a:lnTo>
                <a:lnTo>
                  <a:pt x="960" y="0"/>
                </a:lnTo>
                <a:lnTo>
                  <a:pt x="960" y="1536"/>
                </a:lnTo>
                <a:close/>
              </a:path>
            </a:pathLst>
          </a:custGeom>
          <a:solidFill>
            <a:schemeClr val="accent1">
              <a:alpha val="23137"/>
            </a:schemeClr>
          </a:solidFill>
          <a:ln w="9525">
            <a:noFill/>
            <a:round/>
            <a:headEnd/>
            <a:tailEnd/>
          </a:ln>
        </p:spPr>
        <p:txBody>
          <a:bodyPr wrap="none" anchor="ctr"/>
          <a:lstStyle/>
          <a:p>
            <a:endParaRPr lang="en-US"/>
          </a:p>
        </p:txBody>
      </p:sp>
      <p:sp>
        <p:nvSpPr>
          <p:cNvPr id="2" name="Rectangle 8"/>
          <p:cNvSpPr>
            <a:spLocks noChangeArrowheads="1"/>
          </p:cNvSpPr>
          <p:nvPr/>
        </p:nvSpPr>
        <p:spPr bwMode="auto">
          <a:xfrm>
            <a:off x="500063" y="4724400"/>
            <a:ext cx="3087687" cy="576263"/>
          </a:xfrm>
          <a:prstGeom prst="rect">
            <a:avLst/>
          </a:prstGeom>
          <a:noFill/>
          <a:ln w="9525">
            <a:noFill/>
            <a:miter lim="800000"/>
            <a:headEnd/>
            <a:tailEnd/>
          </a:ln>
        </p:spPr>
        <p:txBody>
          <a:bodyPr/>
          <a:lstStyle/>
          <a:p>
            <a:pPr marL="609600" indent="-609600">
              <a:spcBef>
                <a:spcPct val="20000"/>
              </a:spcBef>
            </a:pPr>
            <a:r>
              <a:rPr lang="en-CA" sz="3200" b="1">
                <a:latin typeface="Verdana" pitchFamily="34" charset="0"/>
              </a:rPr>
              <a:t>Bagaimana</a:t>
            </a:r>
            <a:endParaRPr lang="en-CA" sz="2000" b="1">
              <a:latin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62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628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9"/>
          <p:cNvSpPr>
            <a:spLocks noGrp="1" noChangeArrowheads="1"/>
          </p:cNvSpPr>
          <p:nvPr>
            <p:ph type="title"/>
          </p:nvPr>
        </p:nvSpPr>
        <p:spPr/>
        <p:txBody>
          <a:bodyPr/>
          <a:lstStyle/>
          <a:p>
            <a:r>
              <a:rPr lang="en-CA" smtClean="0"/>
              <a:t>Christ-in education defined</a:t>
            </a:r>
            <a:endParaRPr lang="en-US" smtClean="0"/>
          </a:p>
        </p:txBody>
      </p:sp>
      <p:sp>
        <p:nvSpPr>
          <p:cNvPr id="581635" name="Rectangle 3"/>
          <p:cNvSpPr>
            <a:spLocks noGrp="1" noChangeArrowheads="1"/>
          </p:cNvSpPr>
          <p:nvPr>
            <p:ph type="body" idx="1"/>
          </p:nvPr>
        </p:nvSpPr>
        <p:spPr/>
        <p:txBody>
          <a:bodyPr/>
          <a:lstStyle/>
          <a:p>
            <a:r>
              <a:rPr lang="en-CA" sz="2800" dirty="0" smtClean="0"/>
              <a:t>Education is …</a:t>
            </a:r>
          </a:p>
          <a:p>
            <a:pPr>
              <a:buNone/>
            </a:pPr>
            <a:r>
              <a:rPr lang="en-CA" sz="2800" dirty="0" smtClean="0"/>
              <a:t>	The process of preparing a person for life</a:t>
            </a:r>
          </a:p>
          <a:p>
            <a:r>
              <a:rPr lang="en-CA" sz="2800" dirty="0" smtClean="0"/>
              <a:t>Christ-in education is …</a:t>
            </a:r>
          </a:p>
          <a:p>
            <a:pPr>
              <a:buNone/>
            </a:pPr>
            <a:r>
              <a:rPr lang="en-CA" sz="2800" dirty="0" smtClean="0"/>
              <a:t>	The process of preparing a person for life in which all elements including the teacher, student, content, methodology, philosophy, objectives, assessment, environment, etc. are related to Christ and are being transformed by Him</a:t>
            </a:r>
            <a:endParaRPr lang="en-CA"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16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816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816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816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1635"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274638"/>
            <a:ext cx="6829425" cy="1498600"/>
          </a:xfrm>
        </p:spPr>
        <p:txBody>
          <a:bodyPr/>
          <a:lstStyle/>
          <a:p>
            <a:pPr eaLnBrk="1" hangingPunct="1"/>
            <a:r>
              <a:rPr lang="en-US" smtClean="0"/>
              <a:t>Membangun sebuah sistem pendidikan</a:t>
            </a:r>
            <a:endParaRPr lang="en-CA" smtClean="0"/>
          </a:p>
        </p:txBody>
      </p:sp>
      <p:pic>
        <p:nvPicPr>
          <p:cNvPr id="66563" name="Picture 3" descr="BARN"/>
          <p:cNvPicPr>
            <a:picLocks noGrp="1" noChangeAspect="1" noChangeArrowheads="1"/>
          </p:cNvPicPr>
          <p:nvPr>
            <p:ph type="clipArt" sz="half" idx="1"/>
          </p:nvPr>
        </p:nvPicPr>
        <p:blipFill>
          <a:blip r:embed="rId3"/>
          <a:srcRect/>
          <a:stretch>
            <a:fillRect/>
          </a:stretch>
        </p:blipFill>
        <p:spPr>
          <a:xfrm>
            <a:off x="1428750" y="2500313"/>
            <a:ext cx="6630988" cy="3613150"/>
          </a:xfrm>
        </p:spPr>
      </p:pic>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457200" y="274638"/>
            <a:ext cx="7329488" cy="1498600"/>
          </a:xfrm>
        </p:spPr>
        <p:txBody>
          <a:bodyPr/>
          <a:lstStyle/>
          <a:p>
            <a:pPr eaLnBrk="1" hangingPunct="1"/>
            <a:r>
              <a:rPr lang="en-US" smtClean="0"/>
              <a:t>Constructing an educational system</a:t>
            </a:r>
            <a:endParaRPr lang="en-CA" smtClean="0"/>
          </a:p>
        </p:txBody>
      </p:sp>
      <p:pic>
        <p:nvPicPr>
          <p:cNvPr id="111619" name="Picture 3" descr="STAKBARS"/>
          <p:cNvPicPr>
            <a:picLocks noGrp="1" noChangeAspect="1" noChangeArrowheads="1"/>
          </p:cNvPicPr>
          <p:nvPr>
            <p:ph type="clipArt" sz="half" idx="1"/>
          </p:nvPr>
        </p:nvPicPr>
        <p:blipFill>
          <a:blip r:embed="rId3"/>
          <a:srcRect/>
          <a:stretch>
            <a:fillRect/>
          </a:stretch>
        </p:blipFill>
        <p:spPr>
          <a:xfrm>
            <a:off x="2714625" y="1357313"/>
            <a:ext cx="3627438" cy="5110162"/>
          </a:xfrm>
        </p:spPr>
      </p:pic>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57200" y="274638"/>
            <a:ext cx="7329488" cy="1498600"/>
          </a:xfrm>
        </p:spPr>
        <p:txBody>
          <a:bodyPr/>
          <a:lstStyle/>
          <a:p>
            <a:pPr eaLnBrk="1" hangingPunct="1"/>
            <a:r>
              <a:rPr lang="en-US" smtClean="0"/>
              <a:t>Membangun sebuah sistem pendidikan</a:t>
            </a:r>
            <a:endParaRPr lang="en-CA" smtClean="0"/>
          </a:p>
        </p:txBody>
      </p:sp>
      <p:pic>
        <p:nvPicPr>
          <p:cNvPr id="67587" name="Picture 3" descr="STAKBARS"/>
          <p:cNvPicPr>
            <a:picLocks noGrp="1" noChangeAspect="1" noChangeArrowheads="1"/>
          </p:cNvPicPr>
          <p:nvPr>
            <p:ph type="clipArt" sz="half" idx="1"/>
          </p:nvPr>
        </p:nvPicPr>
        <p:blipFill>
          <a:blip r:embed="rId3"/>
          <a:srcRect/>
          <a:stretch>
            <a:fillRect/>
          </a:stretch>
        </p:blipFill>
        <p:spPr>
          <a:xfrm>
            <a:off x="2714625" y="1357313"/>
            <a:ext cx="3627438" cy="5110162"/>
          </a:xfrm>
        </p:spPr>
      </p:pic>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457200" y="274638"/>
            <a:ext cx="7472363" cy="1498600"/>
          </a:xfrm>
        </p:spPr>
        <p:txBody>
          <a:bodyPr/>
          <a:lstStyle/>
          <a:p>
            <a:pPr eaLnBrk="1" hangingPunct="1"/>
            <a:r>
              <a:rPr lang="en-US" smtClean="0"/>
              <a:t>Constructing an educational system</a:t>
            </a:r>
            <a:endParaRPr lang="en-CA" smtClean="0"/>
          </a:p>
        </p:txBody>
      </p:sp>
      <p:pic>
        <p:nvPicPr>
          <p:cNvPr id="112643" name="Picture 3" descr="BLUPRINT"/>
          <p:cNvPicPr>
            <a:picLocks noGrp="1" noChangeAspect="1" noChangeArrowheads="1"/>
          </p:cNvPicPr>
          <p:nvPr>
            <p:ph type="clipArt" sz="half" idx="1"/>
          </p:nvPr>
        </p:nvPicPr>
        <p:blipFill>
          <a:blip r:embed="rId3"/>
          <a:srcRect/>
          <a:stretch>
            <a:fillRect/>
          </a:stretch>
        </p:blipFill>
        <p:spPr>
          <a:xfrm>
            <a:off x="1643063" y="2214563"/>
            <a:ext cx="5989637" cy="4084637"/>
          </a:xfrm>
        </p:spPr>
      </p:pic>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57200" y="274638"/>
            <a:ext cx="7472363" cy="1498600"/>
          </a:xfrm>
        </p:spPr>
        <p:txBody>
          <a:bodyPr/>
          <a:lstStyle/>
          <a:p>
            <a:pPr eaLnBrk="1" hangingPunct="1"/>
            <a:r>
              <a:rPr lang="en-US" smtClean="0"/>
              <a:t>Membangun sebuah sistem pendidikan</a:t>
            </a:r>
            <a:endParaRPr lang="en-CA" smtClean="0"/>
          </a:p>
        </p:txBody>
      </p:sp>
      <p:pic>
        <p:nvPicPr>
          <p:cNvPr id="68611" name="Picture 3" descr="BLUPRINT"/>
          <p:cNvPicPr>
            <a:picLocks noGrp="1" noChangeAspect="1" noChangeArrowheads="1"/>
          </p:cNvPicPr>
          <p:nvPr>
            <p:ph type="clipArt" sz="half" idx="1"/>
          </p:nvPr>
        </p:nvPicPr>
        <p:blipFill>
          <a:blip r:embed="rId3"/>
          <a:srcRect/>
          <a:stretch>
            <a:fillRect/>
          </a:stretch>
        </p:blipFill>
        <p:spPr>
          <a:xfrm>
            <a:off x="1643063" y="2214563"/>
            <a:ext cx="5989637" cy="4084637"/>
          </a:xfrm>
        </p:spPr>
      </p:pic>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nvGraphicFramePr>
        <p:xfrm>
          <a:off x="1357313" y="0"/>
          <a:ext cx="5092700" cy="6858000"/>
        </p:xfrm>
        <a:graphic>
          <a:graphicData uri="http://schemas.openxmlformats.org/presentationml/2006/ole">
            <p:oleObj spid="_x0000_s3074" name="Document" r:id="rId4" imgW="2629440" imgH="3539520" progId="Word.Document.8">
              <p:embed/>
            </p:oleObj>
          </a:graphicData>
        </a:graphic>
      </p:graphicFrame>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sz="4000" smtClean="0"/>
              <a:t>Perumpamaan Super</a:t>
            </a:r>
            <a:br>
              <a:rPr lang="en-US" sz="4000" smtClean="0"/>
            </a:br>
            <a:endParaRPr lang="en-US" sz="4000" smtClean="0"/>
          </a:p>
        </p:txBody>
      </p:sp>
      <p:sp>
        <p:nvSpPr>
          <p:cNvPr id="358403" name="Rectangle 3"/>
          <p:cNvSpPr>
            <a:spLocks noGrp="1" noChangeArrowheads="1"/>
          </p:cNvSpPr>
          <p:nvPr>
            <p:ph type="body" idx="1"/>
          </p:nvPr>
        </p:nvSpPr>
        <p:spPr/>
        <p:txBody>
          <a:bodyPr/>
          <a:lstStyle/>
          <a:p>
            <a:pPr eaLnBrk="1" hangingPunct="1"/>
            <a:r>
              <a:rPr lang="en-US" smtClean="0"/>
              <a:t>Alkitab bagaikan cetak biru</a:t>
            </a:r>
          </a:p>
          <a:p>
            <a:pPr eaLnBrk="1" hangingPunct="1"/>
            <a:r>
              <a:rPr lang="en-US" smtClean="0"/>
              <a:t>Alkitab bagaikan oksigen</a:t>
            </a:r>
          </a:p>
          <a:p>
            <a:pPr eaLnBrk="1" hangingPunct="1"/>
            <a:r>
              <a:rPr lang="en-US" smtClean="0"/>
              <a:t>Alkitab bagaikan drama yang belum selesai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84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84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685800" y="1143000"/>
            <a:ext cx="5181600" cy="1143000"/>
          </a:xfrm>
        </p:spPr>
        <p:txBody>
          <a:bodyPr/>
          <a:lstStyle/>
          <a:p>
            <a:pPr eaLnBrk="1" hangingPunct="1"/>
            <a:r>
              <a:rPr lang="en-US" smtClean="0"/>
              <a:t>Prioritas Alkitab</a:t>
            </a:r>
          </a:p>
        </p:txBody>
      </p:sp>
      <p:sp>
        <p:nvSpPr>
          <p:cNvPr id="9219" name="Rectangle 3"/>
          <p:cNvSpPr>
            <a:spLocks noGrp="1" noChangeArrowheads="1"/>
          </p:cNvSpPr>
          <p:nvPr>
            <p:ph type="body" idx="1"/>
          </p:nvPr>
        </p:nvSpPr>
        <p:spPr>
          <a:xfrm>
            <a:off x="685800" y="2828925"/>
            <a:ext cx="7772400" cy="3048000"/>
          </a:xfrm>
        </p:spPr>
        <p:txBody>
          <a:bodyPr/>
          <a:lstStyle/>
          <a:p>
            <a:pPr eaLnBrk="1" hangingPunct="1"/>
            <a:r>
              <a:rPr lang="en-US" smtClean="0"/>
              <a:t>Apa yang Alkitab katakan selalu menjadi apa yang kita pikir kita temukan dalam dunia kita, dalam diri kita atau dalam hubungan dengan sesama kita</a:t>
            </a:r>
          </a:p>
          <a:p>
            <a:pPr eaLnBrk="1" hangingPunct="1"/>
            <a:r>
              <a:rPr lang="en-US" smtClean="0"/>
              <a:t>Apa yang Alkitab katakan selalu menjadi apa yang kita pikir “Allah beritahukan pada saya”</a:t>
            </a:r>
          </a:p>
        </p:txBody>
      </p:sp>
      <p:pic>
        <p:nvPicPr>
          <p:cNvPr id="70660" name="Picture 4" descr="CARDS3"/>
          <p:cNvPicPr>
            <a:picLocks noChangeAspect="1" noChangeArrowheads="1"/>
          </p:cNvPicPr>
          <p:nvPr/>
        </p:nvPicPr>
        <p:blipFill>
          <a:blip r:embed="rId2"/>
          <a:srcRect/>
          <a:stretch>
            <a:fillRect/>
          </a:stretch>
        </p:blipFill>
        <p:spPr bwMode="auto">
          <a:xfrm>
            <a:off x="5791200" y="457200"/>
            <a:ext cx="2736850" cy="23225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CA" smtClean="0"/>
              <a:t>Alkitab, mengajar, dan Anda</a:t>
            </a:r>
            <a:endParaRPr lang="en-US" smtClean="0"/>
          </a:p>
        </p:txBody>
      </p:sp>
      <p:sp>
        <p:nvSpPr>
          <p:cNvPr id="643075" name="Rectangle 3"/>
          <p:cNvSpPr>
            <a:spLocks noGrp="1" noChangeArrowheads="1"/>
          </p:cNvSpPr>
          <p:nvPr>
            <p:ph type="body" idx="1"/>
          </p:nvPr>
        </p:nvSpPr>
        <p:spPr>
          <a:xfrm>
            <a:off x="457200" y="1916113"/>
            <a:ext cx="8229600" cy="4941887"/>
          </a:xfrm>
        </p:spPr>
        <p:txBody>
          <a:bodyPr/>
          <a:lstStyle/>
          <a:p>
            <a:pPr eaLnBrk="1" hangingPunct="1"/>
            <a:r>
              <a:rPr lang="en-CA" smtClean="0"/>
              <a:t>Perikop Alkitab mana yang memberi pengaruh paling besar pada pemikiran dan karya Anda sebagai seorang guru?</a:t>
            </a:r>
          </a:p>
          <a:p>
            <a:pPr lvl="1" eaLnBrk="1" hangingPunct="1"/>
            <a:r>
              <a:rPr lang="en-CA" smtClean="0"/>
              <a:t>Jelaskan bagaimana perikop pilihan tersebut mempengaruhi pemikiran Anda.</a:t>
            </a:r>
          </a:p>
          <a:p>
            <a:pPr lvl="1" eaLnBrk="1" hangingPunct="1"/>
            <a:r>
              <a:rPr lang="en-CA" smtClean="0"/>
              <a:t>Ilustrasikan bagaimana perikop pilihan tersebut mengubah apa yang Anda lakukan sebagai guru.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30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430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30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n-CA" smtClean="0"/>
              <a:t>Ayat-ayat untuk Meditasi</a:t>
            </a:r>
            <a:endParaRPr lang="en-US" smtClean="0"/>
          </a:p>
        </p:txBody>
      </p:sp>
      <p:sp>
        <p:nvSpPr>
          <p:cNvPr id="51203" name="Rectangle 3"/>
          <p:cNvSpPr>
            <a:spLocks noGrp="1" noChangeArrowheads="1"/>
          </p:cNvSpPr>
          <p:nvPr>
            <p:ph type="body" idx="1"/>
          </p:nvPr>
        </p:nvSpPr>
        <p:spPr/>
        <p:txBody>
          <a:bodyPr/>
          <a:lstStyle/>
          <a:p>
            <a:pPr marL="360363" indent="-360363" eaLnBrk="1" hangingPunct="1"/>
            <a:r>
              <a:rPr lang="en-CA" smtClean="0">
                <a:solidFill>
                  <a:srgbClr val="99FFCC"/>
                </a:solidFill>
              </a:rPr>
              <a:t>Apa yang Anda pikirkan jika Anda mendengar ayat-ayat ini?</a:t>
            </a:r>
            <a:r>
              <a:rPr lang="en-CA" smtClean="0"/>
              <a:t> </a:t>
            </a:r>
          </a:p>
          <a:p>
            <a:pPr marL="360363" indent="-360363" eaLnBrk="1" hangingPunct="1">
              <a:buFontTx/>
              <a:buNone/>
            </a:pPr>
            <a:r>
              <a:rPr lang="en-CA" sz="2800" smtClean="0"/>
              <a:t>	Lukas 6:40, </a:t>
            </a:r>
            <a:r>
              <a:rPr lang="en-US" sz="2800" smtClean="0"/>
              <a:t>Matius 28:18-20, </a:t>
            </a:r>
            <a:br>
              <a:rPr lang="en-US" sz="2800" smtClean="0"/>
            </a:br>
            <a:r>
              <a:rPr lang="en-US" sz="2800" smtClean="0"/>
              <a:t>Roma 1:18-21, Roma 11:36-12:2, </a:t>
            </a:r>
            <a:br>
              <a:rPr lang="en-US" sz="2800" smtClean="0"/>
            </a:br>
            <a:r>
              <a:rPr lang="en-US" sz="2800" smtClean="0"/>
              <a:t>1 Korintus 2:14, Kolose 1:16-17, </a:t>
            </a:r>
            <a:br>
              <a:rPr lang="en-US" sz="2800" smtClean="0"/>
            </a:br>
            <a:r>
              <a:rPr lang="en-CA" sz="2800" smtClean="0"/>
              <a:t>1 Petrus 3:15</a:t>
            </a:r>
            <a:endParaRPr lang="en-US" sz="2800" smtClean="0"/>
          </a:p>
          <a:p>
            <a:pPr marL="360363" indent="-360363" eaLnBrk="1" hangingPunct="1"/>
            <a:r>
              <a:rPr lang="en-CA" smtClean="0">
                <a:solidFill>
                  <a:srgbClr val="99FFCC"/>
                </a:solidFill>
              </a:rPr>
              <a:t>Apa yang dikatakan ayat-ayat tersebut?</a:t>
            </a:r>
          </a:p>
          <a:p>
            <a:pPr marL="360363" indent="-360363" eaLnBrk="1" hangingPunct="1"/>
            <a:r>
              <a:rPr lang="en-CA" smtClean="0">
                <a:solidFill>
                  <a:srgbClr val="99FFCC"/>
                </a:solidFill>
              </a:rPr>
              <a:t>Apa maksud ayat-ayat tersebut?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new-ppt-background-B2"/>
          <p:cNvPicPr>
            <a:picLocks noChangeAspect="1" noChangeArrowheads="1"/>
          </p:cNvPicPr>
          <p:nvPr/>
        </p:nvPicPr>
        <p:blipFill>
          <a:blip r:embed="rId3"/>
          <a:srcRect/>
          <a:stretch>
            <a:fillRect/>
          </a:stretch>
        </p:blipFill>
        <p:spPr bwMode="auto">
          <a:xfrm>
            <a:off x="-571500" y="-411163"/>
            <a:ext cx="9753600" cy="7315201"/>
          </a:xfrm>
          <a:prstGeom prst="rect">
            <a:avLst/>
          </a:prstGeom>
          <a:noFill/>
          <a:ln w="9525">
            <a:noFill/>
            <a:miter lim="800000"/>
            <a:headEnd/>
            <a:tailEnd/>
          </a:ln>
        </p:spPr>
      </p:pic>
      <p:grpSp>
        <p:nvGrpSpPr>
          <p:cNvPr id="2" name="Group 3"/>
          <p:cNvGrpSpPr>
            <a:grpSpLocks/>
          </p:cNvGrpSpPr>
          <p:nvPr/>
        </p:nvGrpSpPr>
        <p:grpSpPr bwMode="auto">
          <a:xfrm>
            <a:off x="625475" y="552450"/>
            <a:ext cx="1933575" cy="649288"/>
            <a:chOff x="410" y="355"/>
            <a:chExt cx="1218" cy="409"/>
          </a:xfrm>
        </p:grpSpPr>
        <p:sp>
          <p:nvSpPr>
            <p:cNvPr id="26702" name="AutoShape 4"/>
            <p:cNvSpPr>
              <a:spLocks noChangeArrowheads="1"/>
            </p:cNvSpPr>
            <p:nvPr/>
          </p:nvSpPr>
          <p:spPr bwMode="auto">
            <a:xfrm rot="-8113553">
              <a:off x="1270" y="516"/>
              <a:ext cx="299" cy="248"/>
            </a:xfrm>
            <a:prstGeom prst="rightArrow">
              <a:avLst>
                <a:gd name="adj1" fmla="val 50759"/>
                <a:gd name="adj2" fmla="val 53344"/>
              </a:avLst>
            </a:prstGeom>
            <a:solidFill>
              <a:schemeClr val="bg1"/>
            </a:solidFill>
            <a:ln w="0">
              <a:solidFill>
                <a:schemeClr val="bg1"/>
              </a:solidFill>
              <a:miter lim="800000"/>
              <a:headEnd/>
              <a:tailEnd/>
            </a:ln>
          </p:spPr>
          <p:txBody>
            <a:bodyPr wrap="none" anchor="ctr"/>
            <a:lstStyle/>
            <a:p>
              <a:endParaRPr lang="en-US"/>
            </a:p>
          </p:txBody>
        </p:sp>
        <p:sp>
          <p:nvSpPr>
            <p:cNvPr id="26703" name="Text Box 5"/>
            <p:cNvSpPr txBox="1">
              <a:spLocks noChangeArrowheads="1"/>
            </p:cNvSpPr>
            <p:nvPr/>
          </p:nvSpPr>
          <p:spPr bwMode="auto">
            <a:xfrm>
              <a:off x="410" y="355"/>
              <a:ext cx="1218" cy="231"/>
            </a:xfrm>
            <a:prstGeom prst="rect">
              <a:avLst/>
            </a:prstGeom>
            <a:noFill/>
            <a:ln w="9525">
              <a:noFill/>
              <a:miter lim="800000"/>
              <a:headEnd/>
              <a:tailEnd/>
            </a:ln>
          </p:spPr>
          <p:txBody>
            <a:bodyPr lIns="91429" tIns="45714" rIns="91429" bIns="45714">
              <a:spAutoFit/>
            </a:bodyPr>
            <a:lstStyle/>
            <a:p>
              <a:pPr>
                <a:spcBef>
                  <a:spcPct val="50000"/>
                </a:spcBef>
              </a:pPr>
              <a:r>
                <a:rPr lang="en-US" b="1">
                  <a:solidFill>
                    <a:schemeClr val="bg1"/>
                  </a:solidFill>
                  <a:latin typeface="Verdana" pitchFamily="34" charset="0"/>
                </a:rPr>
                <a:t>LEGALISM</a:t>
              </a:r>
            </a:p>
          </p:txBody>
        </p:sp>
      </p:grpSp>
      <p:grpSp>
        <p:nvGrpSpPr>
          <p:cNvPr id="3" name="Group 6"/>
          <p:cNvGrpSpPr>
            <a:grpSpLocks/>
          </p:cNvGrpSpPr>
          <p:nvPr/>
        </p:nvGrpSpPr>
        <p:grpSpPr bwMode="auto">
          <a:xfrm>
            <a:off x="6599238" y="546100"/>
            <a:ext cx="2292350" cy="649288"/>
            <a:chOff x="4167" y="624"/>
            <a:chExt cx="1444" cy="409"/>
          </a:xfrm>
        </p:grpSpPr>
        <p:sp>
          <p:nvSpPr>
            <p:cNvPr id="26700" name="AutoShape 7"/>
            <p:cNvSpPr>
              <a:spLocks noChangeArrowheads="1"/>
            </p:cNvSpPr>
            <p:nvPr/>
          </p:nvSpPr>
          <p:spPr bwMode="auto">
            <a:xfrm rot="-2580000">
              <a:off x="4167" y="785"/>
              <a:ext cx="299" cy="248"/>
            </a:xfrm>
            <a:prstGeom prst="rightArrow">
              <a:avLst>
                <a:gd name="adj1" fmla="val 50759"/>
                <a:gd name="adj2" fmla="val 53344"/>
              </a:avLst>
            </a:prstGeom>
            <a:solidFill>
              <a:schemeClr val="bg1"/>
            </a:solidFill>
            <a:ln w="0">
              <a:solidFill>
                <a:schemeClr val="bg1"/>
              </a:solidFill>
              <a:miter lim="800000"/>
              <a:headEnd/>
              <a:tailEnd/>
            </a:ln>
          </p:spPr>
          <p:txBody>
            <a:bodyPr wrap="none" anchor="ctr"/>
            <a:lstStyle/>
            <a:p>
              <a:endParaRPr lang="en-US"/>
            </a:p>
          </p:txBody>
        </p:sp>
        <p:sp>
          <p:nvSpPr>
            <p:cNvPr id="26701" name="Text Box 8"/>
            <p:cNvSpPr txBox="1">
              <a:spLocks noChangeArrowheads="1"/>
            </p:cNvSpPr>
            <p:nvPr/>
          </p:nvSpPr>
          <p:spPr bwMode="auto">
            <a:xfrm>
              <a:off x="4368" y="624"/>
              <a:ext cx="1243" cy="231"/>
            </a:xfrm>
            <a:prstGeom prst="rect">
              <a:avLst/>
            </a:prstGeom>
            <a:noFill/>
            <a:ln w="9525">
              <a:noFill/>
              <a:miter lim="800000"/>
              <a:headEnd/>
              <a:tailEnd/>
            </a:ln>
          </p:spPr>
          <p:txBody>
            <a:bodyPr lIns="91429" tIns="45714" rIns="91429" bIns="45714">
              <a:spAutoFit/>
            </a:bodyPr>
            <a:lstStyle/>
            <a:p>
              <a:pPr>
                <a:spcBef>
                  <a:spcPct val="50000"/>
                </a:spcBef>
              </a:pPr>
              <a:r>
                <a:rPr lang="en-US" b="1">
                  <a:solidFill>
                    <a:schemeClr val="bg1"/>
                  </a:solidFill>
                  <a:latin typeface="Verdana" pitchFamily="34" charset="0"/>
                </a:rPr>
                <a:t>PRIDE</a:t>
              </a:r>
            </a:p>
          </p:txBody>
        </p:sp>
      </p:grpSp>
      <p:grpSp>
        <p:nvGrpSpPr>
          <p:cNvPr id="4" name="Group 9"/>
          <p:cNvGrpSpPr>
            <a:grpSpLocks/>
          </p:cNvGrpSpPr>
          <p:nvPr/>
        </p:nvGrpSpPr>
        <p:grpSpPr bwMode="auto">
          <a:xfrm>
            <a:off x="3565525" y="5727700"/>
            <a:ext cx="1981200" cy="709613"/>
            <a:chOff x="2234" y="3627"/>
            <a:chExt cx="1248" cy="448"/>
          </a:xfrm>
        </p:grpSpPr>
        <p:sp>
          <p:nvSpPr>
            <p:cNvPr id="26698" name="AutoShape 10"/>
            <p:cNvSpPr>
              <a:spLocks noChangeArrowheads="1"/>
            </p:cNvSpPr>
            <p:nvPr/>
          </p:nvSpPr>
          <p:spPr bwMode="auto">
            <a:xfrm rot="5400000">
              <a:off x="2737" y="3627"/>
              <a:ext cx="248" cy="248"/>
            </a:xfrm>
            <a:prstGeom prst="rightArrow">
              <a:avLst>
                <a:gd name="adj1" fmla="val 50759"/>
                <a:gd name="adj2" fmla="val 44245"/>
              </a:avLst>
            </a:prstGeom>
            <a:solidFill>
              <a:schemeClr val="bg1"/>
            </a:solidFill>
            <a:ln w="0">
              <a:solidFill>
                <a:schemeClr val="bg1"/>
              </a:solidFill>
              <a:miter lim="800000"/>
              <a:headEnd/>
              <a:tailEnd/>
            </a:ln>
          </p:spPr>
          <p:txBody>
            <a:bodyPr wrap="none" anchor="ctr"/>
            <a:lstStyle/>
            <a:p>
              <a:endParaRPr lang="en-US"/>
            </a:p>
          </p:txBody>
        </p:sp>
        <p:sp>
          <p:nvSpPr>
            <p:cNvPr id="26699" name="Text Box 11"/>
            <p:cNvSpPr txBox="1">
              <a:spLocks noChangeArrowheads="1"/>
            </p:cNvSpPr>
            <p:nvPr/>
          </p:nvSpPr>
          <p:spPr bwMode="auto">
            <a:xfrm>
              <a:off x="2234" y="3843"/>
              <a:ext cx="1248" cy="232"/>
            </a:xfrm>
            <a:prstGeom prst="rect">
              <a:avLst/>
            </a:prstGeom>
            <a:noFill/>
            <a:ln w="9525">
              <a:noFill/>
              <a:miter lim="800000"/>
              <a:headEnd/>
              <a:tailEnd/>
            </a:ln>
          </p:spPr>
          <p:txBody>
            <a:bodyPr lIns="91429" tIns="45714" rIns="91429" bIns="45714">
              <a:spAutoFit/>
            </a:bodyPr>
            <a:lstStyle/>
            <a:p>
              <a:pPr>
                <a:spcBef>
                  <a:spcPct val="50000"/>
                </a:spcBef>
              </a:pPr>
              <a:r>
                <a:rPr lang="en-US" b="1">
                  <a:solidFill>
                    <a:schemeClr val="bg1"/>
                  </a:solidFill>
                  <a:latin typeface="Verdana" pitchFamily="34" charset="0"/>
                </a:rPr>
                <a:t>SELFISHNESS</a:t>
              </a:r>
            </a:p>
          </p:txBody>
        </p:sp>
      </p:grpSp>
      <p:grpSp>
        <p:nvGrpSpPr>
          <p:cNvPr id="5" name="Group 12"/>
          <p:cNvGrpSpPr>
            <a:grpSpLocks/>
          </p:cNvGrpSpPr>
          <p:nvPr/>
        </p:nvGrpSpPr>
        <p:grpSpPr bwMode="auto">
          <a:xfrm>
            <a:off x="1797050" y="698500"/>
            <a:ext cx="3656013" cy="3656013"/>
            <a:chOff x="1152" y="720"/>
            <a:chExt cx="2303" cy="2303"/>
          </a:xfrm>
        </p:grpSpPr>
        <p:sp>
          <p:nvSpPr>
            <p:cNvPr id="26696" name="Oval 13"/>
            <p:cNvSpPr>
              <a:spLocks noChangeAspect="1" noChangeArrowheads="1"/>
            </p:cNvSpPr>
            <p:nvPr/>
          </p:nvSpPr>
          <p:spPr bwMode="auto">
            <a:xfrm>
              <a:off x="1152" y="720"/>
              <a:ext cx="2303" cy="2303"/>
            </a:xfrm>
            <a:prstGeom prst="ellipse">
              <a:avLst/>
            </a:prstGeom>
            <a:gradFill rotWithShape="1">
              <a:gsLst>
                <a:gs pos="0">
                  <a:srgbClr val="525252"/>
                </a:gs>
                <a:gs pos="100000">
                  <a:srgbClr val="B2B2B2">
                    <a:alpha val="79999"/>
                  </a:srgbClr>
                </a:gs>
              </a:gsLst>
              <a:lin ang="2700000" scaled="1"/>
            </a:gradFill>
            <a:ln w="9525">
              <a:noFill/>
              <a:round/>
              <a:headEnd/>
              <a:tailEnd/>
            </a:ln>
          </p:spPr>
          <p:txBody>
            <a:bodyPr wrap="none" anchor="ctr"/>
            <a:lstStyle/>
            <a:p>
              <a:endParaRPr lang="en-US"/>
            </a:p>
          </p:txBody>
        </p:sp>
        <p:sp>
          <p:nvSpPr>
            <p:cNvPr id="26697" name="Text Box 14"/>
            <p:cNvSpPr txBox="1">
              <a:spLocks noChangeArrowheads="1"/>
            </p:cNvSpPr>
            <p:nvPr/>
          </p:nvSpPr>
          <p:spPr bwMode="auto">
            <a:xfrm>
              <a:off x="1297" y="1267"/>
              <a:ext cx="1055" cy="250"/>
            </a:xfrm>
            <a:prstGeom prst="rect">
              <a:avLst/>
            </a:prstGeom>
            <a:noFill/>
            <a:ln w="9525">
              <a:noFill/>
              <a:miter lim="800000"/>
              <a:headEnd/>
              <a:tailEnd/>
            </a:ln>
          </p:spPr>
          <p:txBody>
            <a:bodyPr lIns="91429" tIns="45714" rIns="91429" bIns="45714">
              <a:spAutoFit/>
            </a:bodyPr>
            <a:lstStyle/>
            <a:p>
              <a:pPr>
                <a:spcBef>
                  <a:spcPct val="50000"/>
                </a:spcBef>
              </a:pPr>
              <a:r>
                <a:rPr lang="en-US" sz="2000" b="1">
                  <a:solidFill>
                    <a:schemeClr val="bg1"/>
                  </a:solidFill>
                  <a:latin typeface="Verdana" pitchFamily="34" charset="0"/>
                </a:rPr>
                <a:t>TRAINING</a:t>
              </a:r>
              <a:endParaRPr lang="en-US" sz="1200" b="1">
                <a:solidFill>
                  <a:schemeClr val="bg1"/>
                </a:solidFill>
                <a:latin typeface="Verdana" pitchFamily="34" charset="0"/>
              </a:endParaRPr>
            </a:p>
          </p:txBody>
        </p:sp>
      </p:grpSp>
      <p:sp>
        <p:nvSpPr>
          <p:cNvPr id="26631" name="Text Box 15"/>
          <p:cNvSpPr txBox="1">
            <a:spLocks noChangeArrowheads="1"/>
          </p:cNvSpPr>
          <p:nvPr/>
        </p:nvSpPr>
        <p:spPr bwMode="auto">
          <a:xfrm>
            <a:off x="3917950" y="3155950"/>
            <a:ext cx="1190625" cy="366713"/>
          </a:xfrm>
          <a:prstGeom prst="rect">
            <a:avLst/>
          </a:prstGeom>
          <a:noFill/>
          <a:ln w="9525">
            <a:noFill/>
            <a:miter lim="800000"/>
            <a:headEnd/>
            <a:tailEnd/>
          </a:ln>
        </p:spPr>
        <p:txBody>
          <a:bodyPr lIns="91429" tIns="45714" rIns="91429" bIns="45714">
            <a:spAutoFit/>
          </a:bodyPr>
          <a:lstStyle/>
          <a:p>
            <a:pPr>
              <a:spcBef>
                <a:spcPct val="50000"/>
              </a:spcBef>
            </a:pPr>
            <a:endParaRPr lang="en-US"/>
          </a:p>
        </p:txBody>
      </p:sp>
      <p:sp>
        <p:nvSpPr>
          <p:cNvPr id="419856" name="Text Box 16"/>
          <p:cNvSpPr txBox="1">
            <a:spLocks noChangeArrowheads="1"/>
          </p:cNvSpPr>
          <p:nvPr/>
        </p:nvSpPr>
        <p:spPr bwMode="auto">
          <a:xfrm>
            <a:off x="2041525" y="1919288"/>
            <a:ext cx="1447800" cy="274637"/>
          </a:xfrm>
          <a:prstGeom prst="rect">
            <a:avLst/>
          </a:prstGeom>
          <a:noFill/>
          <a:ln w="9525">
            <a:noFill/>
            <a:miter lim="800000"/>
            <a:headEnd/>
            <a:tailEnd/>
          </a:ln>
        </p:spPr>
        <p:txBody>
          <a:bodyPr lIns="91429" tIns="45714" rIns="91429" bIns="45714">
            <a:spAutoFit/>
          </a:bodyPr>
          <a:lstStyle/>
          <a:p>
            <a:pPr>
              <a:spcBef>
                <a:spcPct val="50000"/>
              </a:spcBef>
            </a:pPr>
            <a:r>
              <a:rPr lang="en-US" sz="1200" b="1">
                <a:solidFill>
                  <a:schemeClr val="bg1"/>
                </a:solidFill>
                <a:latin typeface="Verdana" pitchFamily="34" charset="0"/>
              </a:rPr>
              <a:t>(BEHAVIOUR)</a:t>
            </a:r>
          </a:p>
        </p:txBody>
      </p:sp>
      <p:grpSp>
        <p:nvGrpSpPr>
          <p:cNvPr id="6" name="Group 17"/>
          <p:cNvGrpSpPr>
            <a:grpSpLocks/>
          </p:cNvGrpSpPr>
          <p:nvPr/>
        </p:nvGrpSpPr>
        <p:grpSpPr bwMode="auto">
          <a:xfrm>
            <a:off x="2708275" y="2071688"/>
            <a:ext cx="3656013" cy="3656012"/>
            <a:chOff x="1728" y="1585"/>
            <a:chExt cx="2303" cy="2303"/>
          </a:xfrm>
        </p:grpSpPr>
        <p:sp>
          <p:nvSpPr>
            <p:cNvPr id="26694" name="Oval 18"/>
            <p:cNvSpPr>
              <a:spLocks noChangeAspect="1" noChangeArrowheads="1"/>
            </p:cNvSpPr>
            <p:nvPr/>
          </p:nvSpPr>
          <p:spPr bwMode="auto">
            <a:xfrm>
              <a:off x="1728" y="1585"/>
              <a:ext cx="2303" cy="2303"/>
            </a:xfrm>
            <a:prstGeom prst="ellipse">
              <a:avLst/>
            </a:prstGeom>
            <a:gradFill rotWithShape="1">
              <a:gsLst>
                <a:gs pos="0">
                  <a:srgbClr val="B2B2B2">
                    <a:alpha val="79999"/>
                  </a:srgbClr>
                </a:gs>
                <a:gs pos="100000">
                  <a:srgbClr val="525252"/>
                </a:gs>
              </a:gsLst>
              <a:lin ang="5400000" scaled="1"/>
            </a:gradFill>
            <a:ln w="9525">
              <a:noFill/>
              <a:round/>
              <a:headEnd/>
              <a:tailEnd/>
            </a:ln>
          </p:spPr>
          <p:txBody>
            <a:bodyPr wrap="none" anchor="ctr"/>
            <a:lstStyle/>
            <a:p>
              <a:endParaRPr lang="en-US"/>
            </a:p>
          </p:txBody>
        </p:sp>
        <p:sp>
          <p:nvSpPr>
            <p:cNvPr id="26695" name="Text Box 19"/>
            <p:cNvSpPr txBox="1">
              <a:spLocks noChangeArrowheads="1"/>
            </p:cNvSpPr>
            <p:nvPr/>
          </p:nvSpPr>
          <p:spPr bwMode="auto">
            <a:xfrm>
              <a:off x="2313" y="3129"/>
              <a:ext cx="1134" cy="250"/>
            </a:xfrm>
            <a:prstGeom prst="rect">
              <a:avLst/>
            </a:prstGeom>
            <a:noFill/>
            <a:ln w="9525">
              <a:noFill/>
              <a:miter lim="800000"/>
              <a:headEnd/>
              <a:tailEnd/>
            </a:ln>
          </p:spPr>
          <p:txBody>
            <a:bodyPr lIns="91429" tIns="45714" rIns="91429" bIns="45714">
              <a:spAutoFit/>
            </a:bodyPr>
            <a:lstStyle/>
            <a:p>
              <a:pPr algn="ctr">
                <a:spcBef>
                  <a:spcPct val="50000"/>
                </a:spcBef>
              </a:pPr>
              <a:r>
                <a:rPr lang="en-US" sz="2000" b="1">
                  <a:solidFill>
                    <a:schemeClr val="bg1"/>
                  </a:solidFill>
                  <a:latin typeface="Verdana" pitchFamily="34" charset="0"/>
                </a:rPr>
                <a:t>NURTURE</a:t>
              </a:r>
            </a:p>
          </p:txBody>
        </p:sp>
      </p:grpSp>
      <p:sp>
        <p:nvSpPr>
          <p:cNvPr id="419860" name="Text Box 20"/>
          <p:cNvSpPr txBox="1">
            <a:spLocks noChangeArrowheads="1"/>
          </p:cNvSpPr>
          <p:nvPr/>
        </p:nvSpPr>
        <p:spPr bwMode="auto">
          <a:xfrm>
            <a:off x="3717925" y="4905375"/>
            <a:ext cx="1676400" cy="549275"/>
          </a:xfrm>
          <a:prstGeom prst="rect">
            <a:avLst/>
          </a:prstGeom>
          <a:noFill/>
          <a:ln w="9525">
            <a:noFill/>
            <a:miter lim="800000"/>
            <a:headEnd/>
            <a:tailEnd/>
          </a:ln>
        </p:spPr>
        <p:txBody>
          <a:bodyPr lIns="91429" tIns="45714" rIns="91429" bIns="45714">
            <a:spAutoFit/>
          </a:bodyPr>
          <a:lstStyle/>
          <a:p>
            <a:pPr algn="ctr">
              <a:spcBef>
                <a:spcPct val="50000"/>
              </a:spcBef>
            </a:pPr>
            <a:r>
              <a:rPr lang="en-US" sz="1200" b="1">
                <a:solidFill>
                  <a:schemeClr val="bg1"/>
                </a:solidFill>
                <a:latin typeface="Verdana" pitchFamily="34" charset="0"/>
              </a:rPr>
              <a:t>(RELATIONSHIP)</a:t>
            </a:r>
          </a:p>
          <a:p>
            <a:pPr>
              <a:spcBef>
                <a:spcPct val="50000"/>
              </a:spcBef>
            </a:pPr>
            <a:endParaRPr lang="en-US" sz="1200">
              <a:latin typeface="Verdana" pitchFamily="34" charset="0"/>
            </a:endParaRPr>
          </a:p>
        </p:txBody>
      </p:sp>
      <p:sp>
        <p:nvSpPr>
          <p:cNvPr id="419861" name="Text Box 21"/>
          <p:cNvSpPr txBox="1">
            <a:spLocks noChangeArrowheads="1"/>
          </p:cNvSpPr>
          <p:nvPr/>
        </p:nvSpPr>
        <p:spPr bwMode="auto">
          <a:xfrm>
            <a:off x="114300" y="6240463"/>
            <a:ext cx="2536825" cy="549275"/>
          </a:xfrm>
          <a:prstGeom prst="rect">
            <a:avLst/>
          </a:prstGeom>
          <a:noFill/>
          <a:ln w="9525">
            <a:noFill/>
            <a:miter lim="800000"/>
            <a:headEnd/>
            <a:tailEnd/>
          </a:ln>
        </p:spPr>
        <p:txBody>
          <a:bodyPr>
            <a:spAutoFit/>
          </a:bodyPr>
          <a:lstStyle/>
          <a:p>
            <a:pPr>
              <a:spcBef>
                <a:spcPct val="50000"/>
              </a:spcBef>
            </a:pPr>
            <a:r>
              <a:rPr lang="en-US" sz="3000" b="1">
                <a:solidFill>
                  <a:schemeClr val="bg1"/>
                </a:solidFill>
                <a:latin typeface="Verdana" pitchFamily="34" charset="0"/>
              </a:rPr>
              <a:t>Education</a:t>
            </a:r>
          </a:p>
        </p:txBody>
      </p:sp>
      <p:sp>
        <p:nvSpPr>
          <p:cNvPr id="419862" name="Oval 22"/>
          <p:cNvSpPr>
            <a:spLocks noChangeAspect="1" noChangeArrowheads="1"/>
          </p:cNvSpPr>
          <p:nvPr/>
        </p:nvSpPr>
        <p:spPr bwMode="auto">
          <a:xfrm>
            <a:off x="3641725" y="698500"/>
            <a:ext cx="3656013" cy="3656013"/>
          </a:xfrm>
          <a:prstGeom prst="ellipse">
            <a:avLst/>
          </a:prstGeom>
          <a:gradFill rotWithShape="1">
            <a:gsLst>
              <a:gs pos="0">
                <a:srgbClr val="B2B2B2">
                  <a:alpha val="79999"/>
                </a:srgbClr>
              </a:gs>
              <a:gs pos="100000">
                <a:srgbClr val="525252"/>
              </a:gs>
            </a:gsLst>
            <a:lin ang="18900000" scaled="1"/>
          </a:gradFill>
          <a:ln w="9525">
            <a:noFill/>
            <a:round/>
            <a:headEnd/>
            <a:tailEnd/>
          </a:ln>
        </p:spPr>
        <p:txBody>
          <a:bodyPr wrap="none" anchor="ctr"/>
          <a:lstStyle/>
          <a:p>
            <a:endParaRPr lang="en-US"/>
          </a:p>
        </p:txBody>
      </p:sp>
      <p:grpSp>
        <p:nvGrpSpPr>
          <p:cNvPr id="7" name="Group 23"/>
          <p:cNvGrpSpPr>
            <a:grpSpLocks/>
          </p:cNvGrpSpPr>
          <p:nvPr/>
        </p:nvGrpSpPr>
        <p:grpSpPr bwMode="auto">
          <a:xfrm>
            <a:off x="3492500" y="957263"/>
            <a:ext cx="2120900" cy="3155950"/>
            <a:chOff x="2204" y="599"/>
            <a:chExt cx="1336" cy="1988"/>
          </a:xfrm>
        </p:grpSpPr>
        <p:grpSp>
          <p:nvGrpSpPr>
            <p:cNvPr id="26689" name="Group 24"/>
            <p:cNvGrpSpPr>
              <a:grpSpLocks/>
            </p:cNvGrpSpPr>
            <p:nvPr/>
          </p:nvGrpSpPr>
          <p:grpSpPr bwMode="auto">
            <a:xfrm>
              <a:off x="2304" y="599"/>
              <a:ext cx="1134" cy="858"/>
              <a:chOff x="2324" y="610"/>
              <a:chExt cx="1134" cy="858"/>
            </a:xfrm>
          </p:grpSpPr>
          <p:sp>
            <p:nvSpPr>
              <p:cNvPr id="26691" name="Freeform 25"/>
              <p:cNvSpPr>
                <a:spLocks/>
              </p:cNvSpPr>
              <p:nvPr/>
            </p:nvSpPr>
            <p:spPr bwMode="auto">
              <a:xfrm>
                <a:off x="2324" y="610"/>
                <a:ext cx="1130" cy="858"/>
              </a:xfrm>
              <a:custGeom>
                <a:avLst/>
                <a:gdLst>
                  <a:gd name="T0" fmla="*/ 12 w 1130"/>
                  <a:gd name="T1" fmla="*/ 856 h 856"/>
                  <a:gd name="T2" fmla="*/ 110 w 1130"/>
                  <a:gd name="T3" fmla="*/ 830 h 856"/>
                  <a:gd name="T4" fmla="*/ 152 w 1130"/>
                  <a:gd name="T5" fmla="*/ 808 h 856"/>
                  <a:gd name="T6" fmla="*/ 396 w 1130"/>
                  <a:gd name="T7" fmla="*/ 792 h 856"/>
                  <a:gd name="T8" fmla="*/ 478 w 1130"/>
                  <a:gd name="T9" fmla="*/ 784 h 856"/>
                  <a:gd name="T10" fmla="*/ 632 w 1130"/>
                  <a:gd name="T11" fmla="*/ 762 h 856"/>
                  <a:gd name="T12" fmla="*/ 812 w 1130"/>
                  <a:gd name="T13" fmla="*/ 764 h 856"/>
                  <a:gd name="T14" fmla="*/ 932 w 1130"/>
                  <a:gd name="T15" fmla="*/ 804 h 856"/>
                  <a:gd name="T16" fmla="*/ 1020 w 1130"/>
                  <a:gd name="T17" fmla="*/ 826 h 856"/>
                  <a:gd name="T18" fmla="*/ 1090 w 1130"/>
                  <a:gd name="T19" fmla="*/ 850 h 856"/>
                  <a:gd name="T20" fmla="*/ 1114 w 1130"/>
                  <a:gd name="T21" fmla="*/ 864 h 856"/>
                  <a:gd name="T22" fmla="*/ 1126 w 1130"/>
                  <a:gd name="T23" fmla="*/ 868 h 856"/>
                  <a:gd name="T24" fmla="*/ 1104 w 1130"/>
                  <a:gd name="T25" fmla="*/ 816 h 856"/>
                  <a:gd name="T26" fmla="*/ 1076 w 1130"/>
                  <a:gd name="T27" fmla="*/ 746 h 856"/>
                  <a:gd name="T28" fmla="*/ 1052 w 1130"/>
                  <a:gd name="T29" fmla="*/ 664 h 856"/>
                  <a:gd name="T30" fmla="*/ 1038 w 1130"/>
                  <a:gd name="T31" fmla="*/ 602 h 856"/>
                  <a:gd name="T32" fmla="*/ 1016 w 1130"/>
                  <a:gd name="T33" fmla="*/ 566 h 856"/>
                  <a:gd name="T34" fmla="*/ 972 w 1130"/>
                  <a:gd name="T35" fmla="*/ 522 h 856"/>
                  <a:gd name="T36" fmla="*/ 948 w 1130"/>
                  <a:gd name="T37" fmla="*/ 498 h 856"/>
                  <a:gd name="T38" fmla="*/ 928 w 1130"/>
                  <a:gd name="T39" fmla="*/ 458 h 856"/>
                  <a:gd name="T40" fmla="*/ 898 w 1130"/>
                  <a:gd name="T41" fmla="*/ 414 h 856"/>
                  <a:gd name="T42" fmla="*/ 880 w 1130"/>
                  <a:gd name="T43" fmla="*/ 376 h 856"/>
                  <a:gd name="T44" fmla="*/ 800 w 1130"/>
                  <a:gd name="T45" fmla="*/ 280 h 856"/>
                  <a:gd name="T46" fmla="*/ 776 w 1130"/>
                  <a:gd name="T47" fmla="*/ 252 h 856"/>
                  <a:gd name="T48" fmla="*/ 706 w 1130"/>
                  <a:gd name="T49" fmla="*/ 152 h 856"/>
                  <a:gd name="T50" fmla="*/ 690 w 1130"/>
                  <a:gd name="T51" fmla="*/ 126 h 856"/>
                  <a:gd name="T52" fmla="*/ 678 w 1130"/>
                  <a:gd name="T53" fmla="*/ 110 h 856"/>
                  <a:gd name="T54" fmla="*/ 626 w 1130"/>
                  <a:gd name="T55" fmla="*/ 60 h 856"/>
                  <a:gd name="T56" fmla="*/ 604 w 1130"/>
                  <a:gd name="T57" fmla="*/ 44 h 856"/>
                  <a:gd name="T58" fmla="*/ 598 w 1130"/>
                  <a:gd name="T59" fmla="*/ 40 h 856"/>
                  <a:gd name="T60" fmla="*/ 566 w 1130"/>
                  <a:gd name="T61" fmla="*/ 0 h 856"/>
                  <a:gd name="T62" fmla="*/ 542 w 1130"/>
                  <a:gd name="T63" fmla="*/ 18 h 856"/>
                  <a:gd name="T64" fmla="*/ 536 w 1130"/>
                  <a:gd name="T65" fmla="*/ 30 h 856"/>
                  <a:gd name="T66" fmla="*/ 524 w 1130"/>
                  <a:gd name="T67" fmla="*/ 34 h 856"/>
                  <a:gd name="T68" fmla="*/ 504 w 1130"/>
                  <a:gd name="T69" fmla="*/ 52 h 856"/>
                  <a:gd name="T70" fmla="*/ 490 w 1130"/>
                  <a:gd name="T71" fmla="*/ 68 h 856"/>
                  <a:gd name="T72" fmla="*/ 478 w 1130"/>
                  <a:gd name="T73" fmla="*/ 80 h 856"/>
                  <a:gd name="T74" fmla="*/ 456 w 1130"/>
                  <a:gd name="T75" fmla="*/ 104 h 856"/>
                  <a:gd name="T76" fmla="*/ 418 w 1130"/>
                  <a:gd name="T77" fmla="*/ 144 h 856"/>
                  <a:gd name="T78" fmla="*/ 400 w 1130"/>
                  <a:gd name="T79" fmla="*/ 164 h 856"/>
                  <a:gd name="T80" fmla="*/ 346 w 1130"/>
                  <a:gd name="T81" fmla="*/ 232 h 856"/>
                  <a:gd name="T82" fmla="*/ 284 w 1130"/>
                  <a:gd name="T83" fmla="*/ 294 h 856"/>
                  <a:gd name="T84" fmla="*/ 238 w 1130"/>
                  <a:gd name="T85" fmla="*/ 342 h 856"/>
                  <a:gd name="T86" fmla="*/ 184 w 1130"/>
                  <a:gd name="T87" fmla="*/ 410 h 856"/>
                  <a:gd name="T88" fmla="*/ 140 w 1130"/>
                  <a:gd name="T89" fmla="*/ 482 h 856"/>
                  <a:gd name="T90" fmla="*/ 112 w 1130"/>
                  <a:gd name="T91" fmla="*/ 580 h 856"/>
                  <a:gd name="T92" fmla="*/ 94 w 1130"/>
                  <a:gd name="T93" fmla="*/ 612 h 856"/>
                  <a:gd name="T94" fmla="*/ 86 w 1130"/>
                  <a:gd name="T95" fmla="*/ 630 h 856"/>
                  <a:gd name="T96" fmla="*/ 70 w 1130"/>
                  <a:gd name="T97" fmla="*/ 706 h 856"/>
                  <a:gd name="T98" fmla="*/ 52 w 1130"/>
                  <a:gd name="T99" fmla="*/ 732 h 856"/>
                  <a:gd name="T100" fmla="*/ 48 w 1130"/>
                  <a:gd name="T101" fmla="*/ 738 h 856"/>
                  <a:gd name="T102" fmla="*/ 30 w 1130"/>
                  <a:gd name="T103" fmla="*/ 776 h 856"/>
                  <a:gd name="T104" fmla="*/ 20 w 1130"/>
                  <a:gd name="T105" fmla="*/ 806 h 856"/>
                  <a:gd name="T106" fmla="*/ 12 w 1130"/>
                  <a:gd name="T107" fmla="*/ 824 h 856"/>
                  <a:gd name="T108" fmla="*/ 4 w 1130"/>
                  <a:gd name="T109" fmla="*/ 836 h 856"/>
                  <a:gd name="T110" fmla="*/ 4 w 1130"/>
                  <a:gd name="T111" fmla="*/ 862 h 856"/>
                  <a:gd name="T112" fmla="*/ 10 w 1130"/>
                  <a:gd name="T113" fmla="*/ 860 h 856"/>
                  <a:gd name="T114" fmla="*/ 18 w 1130"/>
                  <a:gd name="T115" fmla="*/ 858 h 856"/>
                  <a:gd name="T116" fmla="*/ 12 w 1130"/>
                  <a:gd name="T117" fmla="*/ 856 h 85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30"/>
                  <a:gd name="T178" fmla="*/ 0 h 856"/>
                  <a:gd name="T179" fmla="*/ 1130 w 1130"/>
                  <a:gd name="T180" fmla="*/ 856 h 85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30" h="856">
                    <a:moveTo>
                      <a:pt x="12" y="844"/>
                    </a:moveTo>
                    <a:cubicBezTo>
                      <a:pt x="48" y="841"/>
                      <a:pt x="77" y="833"/>
                      <a:pt x="110" y="818"/>
                    </a:cubicBezTo>
                    <a:cubicBezTo>
                      <a:pt x="124" y="812"/>
                      <a:pt x="137" y="800"/>
                      <a:pt x="152" y="796"/>
                    </a:cubicBezTo>
                    <a:cubicBezTo>
                      <a:pt x="232" y="775"/>
                      <a:pt x="311" y="781"/>
                      <a:pt x="396" y="780"/>
                    </a:cubicBezTo>
                    <a:cubicBezTo>
                      <a:pt x="424" y="778"/>
                      <a:pt x="450" y="774"/>
                      <a:pt x="478" y="772"/>
                    </a:cubicBezTo>
                    <a:cubicBezTo>
                      <a:pt x="530" y="763"/>
                      <a:pt x="579" y="752"/>
                      <a:pt x="632" y="750"/>
                    </a:cubicBezTo>
                    <a:cubicBezTo>
                      <a:pt x="690" y="738"/>
                      <a:pt x="753" y="749"/>
                      <a:pt x="812" y="752"/>
                    </a:cubicBezTo>
                    <a:cubicBezTo>
                      <a:pt x="854" y="757"/>
                      <a:pt x="892" y="781"/>
                      <a:pt x="932" y="792"/>
                    </a:cubicBezTo>
                    <a:cubicBezTo>
                      <a:pt x="961" y="800"/>
                      <a:pt x="991" y="805"/>
                      <a:pt x="1020" y="814"/>
                    </a:cubicBezTo>
                    <a:cubicBezTo>
                      <a:pt x="1044" y="821"/>
                      <a:pt x="1067" y="830"/>
                      <a:pt x="1090" y="838"/>
                    </a:cubicBezTo>
                    <a:cubicBezTo>
                      <a:pt x="1099" y="841"/>
                      <a:pt x="1106" y="847"/>
                      <a:pt x="1114" y="852"/>
                    </a:cubicBezTo>
                    <a:cubicBezTo>
                      <a:pt x="1118" y="854"/>
                      <a:pt x="1126" y="856"/>
                      <a:pt x="1126" y="856"/>
                    </a:cubicBezTo>
                    <a:cubicBezTo>
                      <a:pt x="1130" y="843"/>
                      <a:pt x="1114" y="814"/>
                      <a:pt x="1104" y="804"/>
                    </a:cubicBezTo>
                    <a:cubicBezTo>
                      <a:pt x="1097" y="782"/>
                      <a:pt x="1093" y="751"/>
                      <a:pt x="1076" y="734"/>
                    </a:cubicBezTo>
                    <a:cubicBezTo>
                      <a:pt x="1065" y="706"/>
                      <a:pt x="1057" y="682"/>
                      <a:pt x="1052" y="652"/>
                    </a:cubicBezTo>
                    <a:cubicBezTo>
                      <a:pt x="1049" y="635"/>
                      <a:pt x="1048" y="611"/>
                      <a:pt x="1038" y="596"/>
                    </a:cubicBezTo>
                    <a:cubicBezTo>
                      <a:pt x="1030" y="584"/>
                      <a:pt x="1024" y="572"/>
                      <a:pt x="1016" y="560"/>
                    </a:cubicBezTo>
                    <a:cubicBezTo>
                      <a:pt x="1006" y="544"/>
                      <a:pt x="986" y="530"/>
                      <a:pt x="972" y="516"/>
                    </a:cubicBezTo>
                    <a:cubicBezTo>
                      <a:pt x="964" y="508"/>
                      <a:pt x="958" y="499"/>
                      <a:pt x="948" y="492"/>
                    </a:cubicBezTo>
                    <a:cubicBezTo>
                      <a:pt x="939" y="479"/>
                      <a:pt x="935" y="466"/>
                      <a:pt x="928" y="452"/>
                    </a:cubicBezTo>
                    <a:cubicBezTo>
                      <a:pt x="920" y="436"/>
                      <a:pt x="908" y="423"/>
                      <a:pt x="898" y="408"/>
                    </a:cubicBezTo>
                    <a:cubicBezTo>
                      <a:pt x="891" y="397"/>
                      <a:pt x="888" y="381"/>
                      <a:pt x="880" y="370"/>
                    </a:cubicBezTo>
                    <a:cubicBezTo>
                      <a:pt x="856" y="337"/>
                      <a:pt x="836" y="298"/>
                      <a:pt x="800" y="274"/>
                    </a:cubicBezTo>
                    <a:cubicBezTo>
                      <a:pt x="793" y="264"/>
                      <a:pt x="786" y="253"/>
                      <a:pt x="776" y="246"/>
                    </a:cubicBezTo>
                    <a:cubicBezTo>
                      <a:pt x="769" y="217"/>
                      <a:pt x="727" y="173"/>
                      <a:pt x="706" y="152"/>
                    </a:cubicBezTo>
                    <a:cubicBezTo>
                      <a:pt x="703" y="142"/>
                      <a:pt x="696" y="134"/>
                      <a:pt x="690" y="126"/>
                    </a:cubicBezTo>
                    <a:cubicBezTo>
                      <a:pt x="687" y="118"/>
                      <a:pt x="685" y="115"/>
                      <a:pt x="678" y="110"/>
                    </a:cubicBezTo>
                    <a:cubicBezTo>
                      <a:pt x="671" y="89"/>
                      <a:pt x="644" y="72"/>
                      <a:pt x="626" y="60"/>
                    </a:cubicBezTo>
                    <a:cubicBezTo>
                      <a:pt x="621" y="52"/>
                      <a:pt x="613" y="50"/>
                      <a:pt x="604" y="44"/>
                    </a:cubicBezTo>
                    <a:cubicBezTo>
                      <a:pt x="602" y="43"/>
                      <a:pt x="598" y="40"/>
                      <a:pt x="598" y="40"/>
                    </a:cubicBezTo>
                    <a:cubicBezTo>
                      <a:pt x="596" y="33"/>
                      <a:pt x="575" y="6"/>
                      <a:pt x="566" y="0"/>
                    </a:cubicBezTo>
                    <a:cubicBezTo>
                      <a:pt x="555" y="3"/>
                      <a:pt x="547" y="8"/>
                      <a:pt x="542" y="18"/>
                    </a:cubicBezTo>
                    <a:cubicBezTo>
                      <a:pt x="540" y="22"/>
                      <a:pt x="540" y="27"/>
                      <a:pt x="536" y="30"/>
                    </a:cubicBezTo>
                    <a:cubicBezTo>
                      <a:pt x="532" y="32"/>
                      <a:pt x="524" y="34"/>
                      <a:pt x="524" y="34"/>
                    </a:cubicBezTo>
                    <a:cubicBezTo>
                      <a:pt x="519" y="41"/>
                      <a:pt x="512" y="49"/>
                      <a:pt x="504" y="52"/>
                    </a:cubicBezTo>
                    <a:cubicBezTo>
                      <a:pt x="487" y="77"/>
                      <a:pt x="504" y="56"/>
                      <a:pt x="490" y="68"/>
                    </a:cubicBezTo>
                    <a:cubicBezTo>
                      <a:pt x="486" y="72"/>
                      <a:pt x="478" y="80"/>
                      <a:pt x="478" y="80"/>
                    </a:cubicBezTo>
                    <a:cubicBezTo>
                      <a:pt x="474" y="92"/>
                      <a:pt x="466" y="97"/>
                      <a:pt x="456" y="104"/>
                    </a:cubicBezTo>
                    <a:cubicBezTo>
                      <a:pt x="441" y="114"/>
                      <a:pt x="433" y="134"/>
                      <a:pt x="418" y="144"/>
                    </a:cubicBezTo>
                    <a:cubicBezTo>
                      <a:pt x="415" y="153"/>
                      <a:pt x="407" y="156"/>
                      <a:pt x="400" y="164"/>
                    </a:cubicBezTo>
                    <a:cubicBezTo>
                      <a:pt x="389" y="176"/>
                      <a:pt x="359" y="217"/>
                      <a:pt x="346" y="226"/>
                    </a:cubicBezTo>
                    <a:cubicBezTo>
                      <a:pt x="331" y="249"/>
                      <a:pt x="307" y="273"/>
                      <a:pt x="284" y="288"/>
                    </a:cubicBezTo>
                    <a:cubicBezTo>
                      <a:pt x="273" y="305"/>
                      <a:pt x="255" y="325"/>
                      <a:pt x="238" y="336"/>
                    </a:cubicBezTo>
                    <a:cubicBezTo>
                      <a:pt x="226" y="354"/>
                      <a:pt x="201" y="393"/>
                      <a:pt x="184" y="404"/>
                    </a:cubicBezTo>
                    <a:cubicBezTo>
                      <a:pt x="169" y="427"/>
                      <a:pt x="155" y="453"/>
                      <a:pt x="140" y="476"/>
                    </a:cubicBezTo>
                    <a:cubicBezTo>
                      <a:pt x="132" y="510"/>
                      <a:pt x="129" y="543"/>
                      <a:pt x="112" y="574"/>
                    </a:cubicBezTo>
                    <a:cubicBezTo>
                      <a:pt x="106" y="585"/>
                      <a:pt x="100" y="595"/>
                      <a:pt x="94" y="606"/>
                    </a:cubicBezTo>
                    <a:cubicBezTo>
                      <a:pt x="91" y="612"/>
                      <a:pt x="86" y="624"/>
                      <a:pt x="86" y="624"/>
                    </a:cubicBezTo>
                    <a:cubicBezTo>
                      <a:pt x="84" y="651"/>
                      <a:pt x="85" y="672"/>
                      <a:pt x="70" y="694"/>
                    </a:cubicBezTo>
                    <a:cubicBezTo>
                      <a:pt x="64" y="703"/>
                      <a:pt x="58" y="711"/>
                      <a:pt x="52" y="720"/>
                    </a:cubicBezTo>
                    <a:cubicBezTo>
                      <a:pt x="51" y="722"/>
                      <a:pt x="48" y="726"/>
                      <a:pt x="48" y="726"/>
                    </a:cubicBezTo>
                    <a:cubicBezTo>
                      <a:pt x="44" y="740"/>
                      <a:pt x="36" y="751"/>
                      <a:pt x="30" y="764"/>
                    </a:cubicBezTo>
                    <a:cubicBezTo>
                      <a:pt x="26" y="773"/>
                      <a:pt x="25" y="786"/>
                      <a:pt x="20" y="794"/>
                    </a:cubicBezTo>
                    <a:cubicBezTo>
                      <a:pt x="14" y="804"/>
                      <a:pt x="17" y="798"/>
                      <a:pt x="12" y="812"/>
                    </a:cubicBezTo>
                    <a:cubicBezTo>
                      <a:pt x="10" y="817"/>
                      <a:pt x="4" y="824"/>
                      <a:pt x="4" y="824"/>
                    </a:cubicBezTo>
                    <a:cubicBezTo>
                      <a:pt x="3" y="831"/>
                      <a:pt x="0" y="843"/>
                      <a:pt x="4" y="850"/>
                    </a:cubicBezTo>
                    <a:cubicBezTo>
                      <a:pt x="5" y="852"/>
                      <a:pt x="8" y="849"/>
                      <a:pt x="10" y="848"/>
                    </a:cubicBezTo>
                    <a:cubicBezTo>
                      <a:pt x="13" y="847"/>
                      <a:pt x="17" y="848"/>
                      <a:pt x="18" y="846"/>
                    </a:cubicBezTo>
                    <a:cubicBezTo>
                      <a:pt x="19" y="844"/>
                      <a:pt x="14" y="845"/>
                      <a:pt x="12" y="844"/>
                    </a:cubicBezTo>
                    <a:close/>
                  </a:path>
                </a:pathLst>
              </a:custGeom>
              <a:solidFill>
                <a:srgbClr val="B2B2B2"/>
              </a:solidFill>
              <a:ln w="9525">
                <a:noFill/>
                <a:round/>
                <a:headEnd/>
                <a:tailEnd/>
              </a:ln>
            </p:spPr>
            <p:txBody>
              <a:bodyPr/>
              <a:lstStyle/>
              <a:p>
                <a:endParaRPr lang="en-US"/>
              </a:p>
            </p:txBody>
          </p:sp>
          <p:sp>
            <p:nvSpPr>
              <p:cNvPr id="26692" name="Freeform 26"/>
              <p:cNvSpPr>
                <a:spLocks/>
              </p:cNvSpPr>
              <p:nvPr/>
            </p:nvSpPr>
            <p:spPr bwMode="auto">
              <a:xfrm>
                <a:off x="2324" y="610"/>
                <a:ext cx="560" cy="840"/>
              </a:xfrm>
              <a:custGeom>
                <a:avLst/>
                <a:gdLst>
                  <a:gd name="T0" fmla="*/ 0 w 560"/>
                  <a:gd name="T1" fmla="*/ 840 h 840"/>
                  <a:gd name="T2" fmla="*/ 56 w 560"/>
                  <a:gd name="T3" fmla="*/ 596 h 840"/>
                  <a:gd name="T4" fmla="*/ 194 w 560"/>
                  <a:gd name="T5" fmla="*/ 344 h 840"/>
                  <a:gd name="T6" fmla="*/ 390 w 560"/>
                  <a:gd name="T7" fmla="*/ 122 h 840"/>
                  <a:gd name="T8" fmla="*/ 560 w 560"/>
                  <a:gd name="T9" fmla="*/ 0 h 840"/>
                  <a:gd name="T10" fmla="*/ 0 w 560"/>
                  <a:gd name="T11" fmla="*/ 840 h 840"/>
                  <a:gd name="T12" fmla="*/ 0 60000 65536"/>
                  <a:gd name="T13" fmla="*/ 0 60000 65536"/>
                  <a:gd name="T14" fmla="*/ 0 60000 65536"/>
                  <a:gd name="T15" fmla="*/ 0 60000 65536"/>
                  <a:gd name="T16" fmla="*/ 0 60000 65536"/>
                  <a:gd name="T17" fmla="*/ 0 60000 65536"/>
                  <a:gd name="T18" fmla="*/ 0 w 560"/>
                  <a:gd name="T19" fmla="*/ 0 h 840"/>
                  <a:gd name="T20" fmla="*/ 560 w 560"/>
                  <a:gd name="T21" fmla="*/ 840 h 840"/>
                </a:gdLst>
                <a:ahLst/>
                <a:cxnLst>
                  <a:cxn ang="T12">
                    <a:pos x="T0" y="T1"/>
                  </a:cxn>
                  <a:cxn ang="T13">
                    <a:pos x="T2" y="T3"/>
                  </a:cxn>
                  <a:cxn ang="T14">
                    <a:pos x="T4" y="T5"/>
                  </a:cxn>
                  <a:cxn ang="T15">
                    <a:pos x="T6" y="T7"/>
                  </a:cxn>
                  <a:cxn ang="T16">
                    <a:pos x="T8" y="T9"/>
                  </a:cxn>
                  <a:cxn ang="T17">
                    <a:pos x="T10" y="T11"/>
                  </a:cxn>
                </a:cxnLst>
                <a:rect l="T18" t="T19" r="T20" b="T21"/>
                <a:pathLst>
                  <a:path w="560" h="840">
                    <a:moveTo>
                      <a:pt x="0" y="840"/>
                    </a:moveTo>
                    <a:cubicBezTo>
                      <a:pt x="9" y="799"/>
                      <a:pt x="24" y="679"/>
                      <a:pt x="56" y="596"/>
                    </a:cubicBezTo>
                    <a:cubicBezTo>
                      <a:pt x="88" y="513"/>
                      <a:pt x="138" y="423"/>
                      <a:pt x="194" y="344"/>
                    </a:cubicBezTo>
                    <a:cubicBezTo>
                      <a:pt x="250" y="265"/>
                      <a:pt x="329" y="179"/>
                      <a:pt x="390" y="122"/>
                    </a:cubicBezTo>
                    <a:cubicBezTo>
                      <a:pt x="451" y="65"/>
                      <a:pt x="525" y="26"/>
                      <a:pt x="560" y="0"/>
                    </a:cubicBezTo>
                    <a:cubicBezTo>
                      <a:pt x="560" y="0"/>
                      <a:pt x="0" y="840"/>
                      <a:pt x="0" y="840"/>
                    </a:cubicBezTo>
                    <a:close/>
                  </a:path>
                </a:pathLst>
              </a:custGeom>
              <a:solidFill>
                <a:srgbClr val="B2B2B2"/>
              </a:solidFill>
              <a:ln w="9525">
                <a:noFill/>
                <a:round/>
                <a:headEnd/>
                <a:tailEnd/>
              </a:ln>
            </p:spPr>
            <p:txBody>
              <a:bodyPr/>
              <a:lstStyle/>
              <a:p>
                <a:endParaRPr lang="en-US"/>
              </a:p>
            </p:txBody>
          </p:sp>
          <p:sp>
            <p:nvSpPr>
              <p:cNvPr id="26693" name="Freeform 27"/>
              <p:cNvSpPr>
                <a:spLocks/>
              </p:cNvSpPr>
              <p:nvPr/>
            </p:nvSpPr>
            <p:spPr bwMode="auto">
              <a:xfrm>
                <a:off x="2886" y="610"/>
                <a:ext cx="572" cy="858"/>
              </a:xfrm>
              <a:custGeom>
                <a:avLst/>
                <a:gdLst>
                  <a:gd name="T0" fmla="*/ 0 w 572"/>
                  <a:gd name="T1" fmla="*/ 0 h 858"/>
                  <a:gd name="T2" fmla="*/ 204 w 572"/>
                  <a:gd name="T3" fmla="*/ 152 h 858"/>
                  <a:gd name="T4" fmla="*/ 388 w 572"/>
                  <a:gd name="T5" fmla="*/ 382 h 858"/>
                  <a:gd name="T6" fmla="*/ 506 w 572"/>
                  <a:gd name="T7" fmla="*/ 620 h 858"/>
                  <a:gd name="T8" fmla="*/ 572 w 572"/>
                  <a:gd name="T9" fmla="*/ 858 h 858"/>
                  <a:gd name="T10" fmla="*/ 0 w 572"/>
                  <a:gd name="T11" fmla="*/ 0 h 858"/>
                  <a:gd name="T12" fmla="*/ 0 60000 65536"/>
                  <a:gd name="T13" fmla="*/ 0 60000 65536"/>
                  <a:gd name="T14" fmla="*/ 0 60000 65536"/>
                  <a:gd name="T15" fmla="*/ 0 60000 65536"/>
                  <a:gd name="T16" fmla="*/ 0 60000 65536"/>
                  <a:gd name="T17" fmla="*/ 0 60000 65536"/>
                  <a:gd name="T18" fmla="*/ 0 w 572"/>
                  <a:gd name="T19" fmla="*/ 0 h 858"/>
                  <a:gd name="T20" fmla="*/ 572 w 572"/>
                  <a:gd name="T21" fmla="*/ 858 h 858"/>
                </a:gdLst>
                <a:ahLst/>
                <a:cxnLst>
                  <a:cxn ang="T12">
                    <a:pos x="T0" y="T1"/>
                  </a:cxn>
                  <a:cxn ang="T13">
                    <a:pos x="T2" y="T3"/>
                  </a:cxn>
                  <a:cxn ang="T14">
                    <a:pos x="T4" y="T5"/>
                  </a:cxn>
                  <a:cxn ang="T15">
                    <a:pos x="T6" y="T7"/>
                  </a:cxn>
                  <a:cxn ang="T16">
                    <a:pos x="T8" y="T9"/>
                  </a:cxn>
                  <a:cxn ang="T17">
                    <a:pos x="T10" y="T11"/>
                  </a:cxn>
                </a:cxnLst>
                <a:rect l="T18" t="T19" r="T20" b="T21"/>
                <a:pathLst>
                  <a:path w="572" h="858">
                    <a:moveTo>
                      <a:pt x="0" y="0"/>
                    </a:moveTo>
                    <a:cubicBezTo>
                      <a:pt x="34" y="25"/>
                      <a:pt x="139" y="88"/>
                      <a:pt x="204" y="152"/>
                    </a:cubicBezTo>
                    <a:cubicBezTo>
                      <a:pt x="269" y="216"/>
                      <a:pt x="338" y="304"/>
                      <a:pt x="388" y="382"/>
                    </a:cubicBezTo>
                    <a:cubicBezTo>
                      <a:pt x="438" y="460"/>
                      <a:pt x="475" y="541"/>
                      <a:pt x="506" y="620"/>
                    </a:cubicBezTo>
                    <a:cubicBezTo>
                      <a:pt x="537" y="699"/>
                      <a:pt x="558" y="809"/>
                      <a:pt x="572" y="858"/>
                    </a:cubicBezTo>
                    <a:cubicBezTo>
                      <a:pt x="572" y="858"/>
                      <a:pt x="0" y="0"/>
                      <a:pt x="0" y="0"/>
                    </a:cubicBezTo>
                    <a:close/>
                  </a:path>
                </a:pathLst>
              </a:custGeom>
              <a:solidFill>
                <a:srgbClr val="B2B2B2"/>
              </a:solidFill>
              <a:ln w="9525">
                <a:noFill/>
                <a:round/>
                <a:headEnd/>
                <a:tailEnd/>
              </a:ln>
            </p:spPr>
            <p:txBody>
              <a:bodyPr/>
              <a:lstStyle/>
              <a:p>
                <a:endParaRPr lang="en-US"/>
              </a:p>
            </p:txBody>
          </p:sp>
        </p:grpSp>
        <p:sp>
          <p:nvSpPr>
            <p:cNvPr id="26690" name="Freeform 28"/>
            <p:cNvSpPr>
              <a:spLocks/>
            </p:cNvSpPr>
            <p:nvPr/>
          </p:nvSpPr>
          <p:spPr bwMode="auto">
            <a:xfrm>
              <a:off x="2204" y="1218"/>
              <a:ext cx="1336" cy="1369"/>
            </a:xfrm>
            <a:custGeom>
              <a:avLst/>
              <a:gdLst>
                <a:gd name="T0" fmla="*/ 104 w 1336"/>
                <a:gd name="T1" fmla="*/ 237 h 1348"/>
                <a:gd name="T2" fmla="*/ 1236 w 1336"/>
                <a:gd name="T3" fmla="*/ 260 h 1348"/>
                <a:gd name="T4" fmla="*/ 672 w 1336"/>
                <a:gd name="T5" fmla="*/ 1479 h 1348"/>
                <a:gd name="T6" fmla="*/ 104 w 1336"/>
                <a:gd name="T7" fmla="*/ 237 h 1348"/>
                <a:gd name="T8" fmla="*/ 0 60000 65536"/>
                <a:gd name="T9" fmla="*/ 0 60000 65536"/>
                <a:gd name="T10" fmla="*/ 0 60000 65536"/>
                <a:gd name="T11" fmla="*/ 0 60000 65536"/>
                <a:gd name="T12" fmla="*/ 0 w 1336"/>
                <a:gd name="T13" fmla="*/ 0 h 1348"/>
                <a:gd name="T14" fmla="*/ 1336 w 1336"/>
                <a:gd name="T15" fmla="*/ 1348 h 1348"/>
              </a:gdLst>
              <a:ahLst/>
              <a:cxnLst>
                <a:cxn ang="T8">
                  <a:pos x="T0" y="T1"/>
                </a:cxn>
                <a:cxn ang="T9">
                  <a:pos x="T2" y="T3"/>
                </a:cxn>
                <a:cxn ang="T10">
                  <a:pos x="T4" y="T5"/>
                </a:cxn>
                <a:cxn ang="T11">
                  <a:pos x="T6" y="T7"/>
                </a:cxn>
              </a:cxnLst>
              <a:rect l="T12" t="T13" r="T14" b="T15"/>
              <a:pathLst>
                <a:path w="1336" h="1348">
                  <a:moveTo>
                    <a:pt x="104" y="216"/>
                  </a:moveTo>
                  <a:cubicBezTo>
                    <a:pt x="340" y="52"/>
                    <a:pt x="900" y="0"/>
                    <a:pt x="1236" y="236"/>
                  </a:cubicBezTo>
                  <a:cubicBezTo>
                    <a:pt x="1336" y="792"/>
                    <a:pt x="856" y="1260"/>
                    <a:pt x="672" y="1348"/>
                  </a:cubicBezTo>
                  <a:cubicBezTo>
                    <a:pt x="468" y="1316"/>
                    <a:pt x="0" y="736"/>
                    <a:pt x="104" y="216"/>
                  </a:cubicBezTo>
                  <a:close/>
                </a:path>
              </a:pathLst>
            </a:custGeom>
            <a:solidFill>
              <a:srgbClr val="B2B2B2"/>
            </a:solidFill>
            <a:ln w="0">
              <a:noFill/>
              <a:round/>
              <a:headEnd/>
              <a:tailEnd/>
            </a:ln>
          </p:spPr>
          <p:txBody>
            <a:bodyPr/>
            <a:lstStyle/>
            <a:p>
              <a:endParaRPr lang="en-US"/>
            </a:p>
          </p:txBody>
        </p:sp>
      </p:grpSp>
      <p:grpSp>
        <p:nvGrpSpPr>
          <p:cNvPr id="9" name="Group 29"/>
          <p:cNvGrpSpPr>
            <a:grpSpLocks/>
          </p:cNvGrpSpPr>
          <p:nvPr/>
        </p:nvGrpSpPr>
        <p:grpSpPr bwMode="auto">
          <a:xfrm>
            <a:off x="2689225" y="1935163"/>
            <a:ext cx="3683000" cy="2425700"/>
            <a:chOff x="1694" y="1219"/>
            <a:chExt cx="2320" cy="1528"/>
          </a:xfrm>
        </p:grpSpPr>
        <p:grpSp>
          <p:nvGrpSpPr>
            <p:cNvPr id="26680" name="Group 30"/>
            <p:cNvGrpSpPr>
              <a:grpSpLocks/>
            </p:cNvGrpSpPr>
            <p:nvPr/>
          </p:nvGrpSpPr>
          <p:grpSpPr bwMode="auto">
            <a:xfrm>
              <a:off x="2866" y="1459"/>
              <a:ext cx="1148" cy="1288"/>
              <a:chOff x="2886" y="1470"/>
              <a:chExt cx="1148" cy="1288"/>
            </a:xfrm>
          </p:grpSpPr>
          <p:sp>
            <p:nvSpPr>
              <p:cNvPr id="26686" name="Freeform 31"/>
              <p:cNvSpPr>
                <a:spLocks/>
              </p:cNvSpPr>
              <p:nvPr/>
            </p:nvSpPr>
            <p:spPr bwMode="auto">
              <a:xfrm>
                <a:off x="2889" y="1479"/>
                <a:ext cx="1137" cy="1168"/>
              </a:xfrm>
              <a:custGeom>
                <a:avLst/>
                <a:gdLst>
                  <a:gd name="T0" fmla="*/ 0 w 1137"/>
                  <a:gd name="T1" fmla="*/ 1113 h 1168"/>
                  <a:gd name="T2" fmla="*/ 30 w 1137"/>
                  <a:gd name="T3" fmla="*/ 1080 h 1168"/>
                  <a:gd name="T4" fmla="*/ 69 w 1137"/>
                  <a:gd name="T5" fmla="*/ 1014 h 1168"/>
                  <a:gd name="T6" fmla="*/ 111 w 1137"/>
                  <a:gd name="T7" fmla="*/ 945 h 1168"/>
                  <a:gd name="T8" fmla="*/ 171 w 1137"/>
                  <a:gd name="T9" fmla="*/ 897 h 1168"/>
                  <a:gd name="T10" fmla="*/ 207 w 1137"/>
                  <a:gd name="T11" fmla="*/ 867 h 1168"/>
                  <a:gd name="T12" fmla="*/ 234 w 1137"/>
                  <a:gd name="T13" fmla="*/ 843 h 1168"/>
                  <a:gd name="T14" fmla="*/ 300 w 1137"/>
                  <a:gd name="T15" fmla="*/ 768 h 1168"/>
                  <a:gd name="T16" fmla="*/ 339 w 1137"/>
                  <a:gd name="T17" fmla="*/ 723 h 1168"/>
                  <a:gd name="T18" fmla="*/ 369 w 1137"/>
                  <a:gd name="T19" fmla="*/ 687 h 1168"/>
                  <a:gd name="T20" fmla="*/ 390 w 1137"/>
                  <a:gd name="T21" fmla="*/ 654 h 1168"/>
                  <a:gd name="T22" fmla="*/ 441 w 1137"/>
                  <a:gd name="T23" fmla="*/ 525 h 1168"/>
                  <a:gd name="T24" fmla="*/ 459 w 1137"/>
                  <a:gd name="T25" fmla="*/ 432 h 1168"/>
                  <a:gd name="T26" fmla="*/ 468 w 1137"/>
                  <a:gd name="T27" fmla="*/ 396 h 1168"/>
                  <a:gd name="T28" fmla="*/ 474 w 1137"/>
                  <a:gd name="T29" fmla="*/ 378 h 1168"/>
                  <a:gd name="T30" fmla="*/ 534 w 1137"/>
                  <a:gd name="T31" fmla="*/ 153 h 1168"/>
                  <a:gd name="T32" fmla="*/ 540 w 1137"/>
                  <a:gd name="T33" fmla="*/ 84 h 1168"/>
                  <a:gd name="T34" fmla="*/ 552 w 1137"/>
                  <a:gd name="T35" fmla="*/ 45 h 1168"/>
                  <a:gd name="T36" fmla="*/ 570 w 1137"/>
                  <a:gd name="T37" fmla="*/ 0 h 1168"/>
                  <a:gd name="T38" fmla="*/ 600 w 1137"/>
                  <a:gd name="T39" fmla="*/ 27 h 1168"/>
                  <a:gd name="T40" fmla="*/ 618 w 1137"/>
                  <a:gd name="T41" fmla="*/ 42 h 1168"/>
                  <a:gd name="T42" fmla="*/ 630 w 1137"/>
                  <a:gd name="T43" fmla="*/ 57 h 1168"/>
                  <a:gd name="T44" fmla="*/ 657 w 1137"/>
                  <a:gd name="T45" fmla="*/ 81 h 1168"/>
                  <a:gd name="T46" fmla="*/ 678 w 1137"/>
                  <a:gd name="T47" fmla="*/ 105 h 1168"/>
                  <a:gd name="T48" fmla="*/ 723 w 1137"/>
                  <a:gd name="T49" fmla="*/ 156 h 1168"/>
                  <a:gd name="T50" fmla="*/ 750 w 1137"/>
                  <a:gd name="T51" fmla="*/ 192 h 1168"/>
                  <a:gd name="T52" fmla="*/ 807 w 1137"/>
                  <a:gd name="T53" fmla="*/ 276 h 1168"/>
                  <a:gd name="T54" fmla="*/ 876 w 1137"/>
                  <a:gd name="T55" fmla="*/ 393 h 1168"/>
                  <a:gd name="T56" fmla="*/ 897 w 1137"/>
                  <a:gd name="T57" fmla="*/ 423 h 1168"/>
                  <a:gd name="T58" fmla="*/ 933 w 1137"/>
                  <a:gd name="T59" fmla="*/ 480 h 1168"/>
                  <a:gd name="T60" fmla="*/ 963 w 1137"/>
                  <a:gd name="T61" fmla="*/ 543 h 1168"/>
                  <a:gd name="T62" fmla="*/ 981 w 1137"/>
                  <a:gd name="T63" fmla="*/ 594 h 1168"/>
                  <a:gd name="T64" fmla="*/ 993 w 1137"/>
                  <a:gd name="T65" fmla="*/ 612 h 1168"/>
                  <a:gd name="T66" fmla="*/ 1026 w 1137"/>
                  <a:gd name="T67" fmla="*/ 711 h 1168"/>
                  <a:gd name="T68" fmla="*/ 1032 w 1137"/>
                  <a:gd name="T69" fmla="*/ 729 h 1168"/>
                  <a:gd name="T70" fmla="*/ 1047 w 1137"/>
                  <a:gd name="T71" fmla="*/ 753 h 1168"/>
                  <a:gd name="T72" fmla="*/ 1071 w 1137"/>
                  <a:gd name="T73" fmla="*/ 819 h 1168"/>
                  <a:gd name="T74" fmla="*/ 1098 w 1137"/>
                  <a:gd name="T75" fmla="*/ 933 h 1168"/>
                  <a:gd name="T76" fmla="*/ 1122 w 1137"/>
                  <a:gd name="T77" fmla="*/ 1029 h 1168"/>
                  <a:gd name="T78" fmla="*/ 1125 w 1137"/>
                  <a:gd name="T79" fmla="*/ 1128 h 1168"/>
                  <a:gd name="T80" fmla="*/ 1095 w 1137"/>
                  <a:gd name="T81" fmla="*/ 1140 h 1168"/>
                  <a:gd name="T82" fmla="*/ 999 w 1137"/>
                  <a:gd name="T83" fmla="*/ 1158 h 1168"/>
                  <a:gd name="T84" fmla="*/ 903 w 1137"/>
                  <a:gd name="T85" fmla="*/ 1161 h 1168"/>
                  <a:gd name="T86" fmla="*/ 621 w 1137"/>
                  <a:gd name="T87" fmla="*/ 1158 h 1168"/>
                  <a:gd name="T88" fmla="*/ 519 w 1137"/>
                  <a:gd name="T89" fmla="*/ 1146 h 1168"/>
                  <a:gd name="T90" fmla="*/ 393 w 1137"/>
                  <a:gd name="T91" fmla="*/ 1149 h 1168"/>
                  <a:gd name="T92" fmla="*/ 15 w 1137"/>
                  <a:gd name="T93" fmla="*/ 1125 h 1168"/>
                  <a:gd name="T94" fmla="*/ 0 w 1137"/>
                  <a:gd name="T95" fmla="*/ 1113 h 116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37"/>
                  <a:gd name="T145" fmla="*/ 0 h 1168"/>
                  <a:gd name="T146" fmla="*/ 1137 w 1137"/>
                  <a:gd name="T147" fmla="*/ 1168 h 116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37" h="1168">
                    <a:moveTo>
                      <a:pt x="0" y="1113"/>
                    </a:moveTo>
                    <a:cubicBezTo>
                      <a:pt x="15" y="1108"/>
                      <a:pt x="21" y="1092"/>
                      <a:pt x="30" y="1080"/>
                    </a:cubicBezTo>
                    <a:cubicBezTo>
                      <a:pt x="46" y="1058"/>
                      <a:pt x="58" y="1038"/>
                      <a:pt x="69" y="1014"/>
                    </a:cubicBezTo>
                    <a:cubicBezTo>
                      <a:pt x="80" y="989"/>
                      <a:pt x="87" y="961"/>
                      <a:pt x="111" y="945"/>
                    </a:cubicBezTo>
                    <a:cubicBezTo>
                      <a:pt x="126" y="923"/>
                      <a:pt x="150" y="911"/>
                      <a:pt x="171" y="897"/>
                    </a:cubicBezTo>
                    <a:cubicBezTo>
                      <a:pt x="180" y="884"/>
                      <a:pt x="195" y="877"/>
                      <a:pt x="207" y="867"/>
                    </a:cubicBezTo>
                    <a:cubicBezTo>
                      <a:pt x="218" y="858"/>
                      <a:pt x="221" y="847"/>
                      <a:pt x="234" y="843"/>
                    </a:cubicBezTo>
                    <a:cubicBezTo>
                      <a:pt x="251" y="817"/>
                      <a:pt x="278" y="790"/>
                      <a:pt x="300" y="768"/>
                    </a:cubicBezTo>
                    <a:cubicBezTo>
                      <a:pt x="315" y="753"/>
                      <a:pt x="321" y="735"/>
                      <a:pt x="339" y="723"/>
                    </a:cubicBezTo>
                    <a:cubicBezTo>
                      <a:pt x="348" y="710"/>
                      <a:pt x="360" y="700"/>
                      <a:pt x="369" y="687"/>
                    </a:cubicBezTo>
                    <a:cubicBezTo>
                      <a:pt x="378" y="674"/>
                      <a:pt x="379" y="665"/>
                      <a:pt x="390" y="654"/>
                    </a:cubicBezTo>
                    <a:cubicBezTo>
                      <a:pt x="405" y="610"/>
                      <a:pt x="426" y="569"/>
                      <a:pt x="441" y="525"/>
                    </a:cubicBezTo>
                    <a:cubicBezTo>
                      <a:pt x="445" y="493"/>
                      <a:pt x="453" y="463"/>
                      <a:pt x="459" y="432"/>
                    </a:cubicBezTo>
                    <a:cubicBezTo>
                      <a:pt x="461" y="420"/>
                      <a:pt x="464" y="408"/>
                      <a:pt x="468" y="396"/>
                    </a:cubicBezTo>
                    <a:cubicBezTo>
                      <a:pt x="470" y="390"/>
                      <a:pt x="474" y="378"/>
                      <a:pt x="474" y="378"/>
                    </a:cubicBezTo>
                    <a:cubicBezTo>
                      <a:pt x="484" y="299"/>
                      <a:pt x="519" y="230"/>
                      <a:pt x="534" y="153"/>
                    </a:cubicBezTo>
                    <a:cubicBezTo>
                      <a:pt x="539" y="54"/>
                      <a:pt x="530" y="118"/>
                      <a:pt x="540" y="84"/>
                    </a:cubicBezTo>
                    <a:cubicBezTo>
                      <a:pt x="544" y="71"/>
                      <a:pt x="552" y="45"/>
                      <a:pt x="552" y="45"/>
                    </a:cubicBezTo>
                    <a:cubicBezTo>
                      <a:pt x="554" y="27"/>
                      <a:pt x="551" y="6"/>
                      <a:pt x="570" y="0"/>
                    </a:cubicBezTo>
                    <a:cubicBezTo>
                      <a:pt x="574" y="13"/>
                      <a:pt x="587" y="23"/>
                      <a:pt x="600" y="27"/>
                    </a:cubicBezTo>
                    <a:cubicBezTo>
                      <a:pt x="606" y="33"/>
                      <a:pt x="613" y="36"/>
                      <a:pt x="618" y="42"/>
                    </a:cubicBezTo>
                    <a:cubicBezTo>
                      <a:pt x="635" y="63"/>
                      <a:pt x="604" y="40"/>
                      <a:pt x="630" y="57"/>
                    </a:cubicBezTo>
                    <a:cubicBezTo>
                      <a:pt x="637" y="68"/>
                      <a:pt x="646" y="74"/>
                      <a:pt x="657" y="81"/>
                    </a:cubicBezTo>
                    <a:cubicBezTo>
                      <a:pt x="671" y="102"/>
                      <a:pt x="663" y="95"/>
                      <a:pt x="678" y="105"/>
                    </a:cubicBezTo>
                    <a:cubicBezTo>
                      <a:pt x="690" y="122"/>
                      <a:pt x="706" y="145"/>
                      <a:pt x="723" y="156"/>
                    </a:cubicBezTo>
                    <a:cubicBezTo>
                      <a:pt x="732" y="170"/>
                      <a:pt x="739" y="181"/>
                      <a:pt x="750" y="192"/>
                    </a:cubicBezTo>
                    <a:cubicBezTo>
                      <a:pt x="758" y="217"/>
                      <a:pt x="787" y="256"/>
                      <a:pt x="807" y="276"/>
                    </a:cubicBezTo>
                    <a:cubicBezTo>
                      <a:pt x="820" y="316"/>
                      <a:pt x="846" y="363"/>
                      <a:pt x="876" y="393"/>
                    </a:cubicBezTo>
                    <a:cubicBezTo>
                      <a:pt x="881" y="407"/>
                      <a:pt x="887" y="413"/>
                      <a:pt x="897" y="423"/>
                    </a:cubicBezTo>
                    <a:cubicBezTo>
                      <a:pt x="904" y="445"/>
                      <a:pt x="920" y="461"/>
                      <a:pt x="933" y="480"/>
                    </a:cubicBezTo>
                    <a:cubicBezTo>
                      <a:pt x="945" y="498"/>
                      <a:pt x="956" y="522"/>
                      <a:pt x="963" y="543"/>
                    </a:cubicBezTo>
                    <a:cubicBezTo>
                      <a:pt x="969" y="560"/>
                      <a:pt x="972" y="579"/>
                      <a:pt x="981" y="594"/>
                    </a:cubicBezTo>
                    <a:cubicBezTo>
                      <a:pt x="985" y="600"/>
                      <a:pt x="993" y="612"/>
                      <a:pt x="993" y="612"/>
                    </a:cubicBezTo>
                    <a:cubicBezTo>
                      <a:pt x="1000" y="650"/>
                      <a:pt x="1012" y="677"/>
                      <a:pt x="1026" y="711"/>
                    </a:cubicBezTo>
                    <a:cubicBezTo>
                      <a:pt x="1028" y="717"/>
                      <a:pt x="1030" y="723"/>
                      <a:pt x="1032" y="729"/>
                    </a:cubicBezTo>
                    <a:cubicBezTo>
                      <a:pt x="1035" y="738"/>
                      <a:pt x="1047" y="753"/>
                      <a:pt x="1047" y="753"/>
                    </a:cubicBezTo>
                    <a:cubicBezTo>
                      <a:pt x="1053" y="775"/>
                      <a:pt x="1066" y="796"/>
                      <a:pt x="1071" y="819"/>
                    </a:cubicBezTo>
                    <a:cubicBezTo>
                      <a:pt x="1079" y="857"/>
                      <a:pt x="1090" y="895"/>
                      <a:pt x="1098" y="933"/>
                    </a:cubicBezTo>
                    <a:cubicBezTo>
                      <a:pt x="1101" y="965"/>
                      <a:pt x="1104" y="1001"/>
                      <a:pt x="1122" y="1029"/>
                    </a:cubicBezTo>
                    <a:cubicBezTo>
                      <a:pt x="1128" y="1059"/>
                      <a:pt x="1137" y="1098"/>
                      <a:pt x="1125" y="1128"/>
                    </a:cubicBezTo>
                    <a:cubicBezTo>
                      <a:pt x="1122" y="1135"/>
                      <a:pt x="1101" y="1139"/>
                      <a:pt x="1095" y="1140"/>
                    </a:cubicBezTo>
                    <a:cubicBezTo>
                      <a:pt x="1063" y="1146"/>
                      <a:pt x="1032" y="1156"/>
                      <a:pt x="999" y="1158"/>
                    </a:cubicBezTo>
                    <a:cubicBezTo>
                      <a:pt x="967" y="1160"/>
                      <a:pt x="935" y="1160"/>
                      <a:pt x="903" y="1161"/>
                    </a:cubicBezTo>
                    <a:cubicBezTo>
                      <a:pt x="808" y="1168"/>
                      <a:pt x="716" y="1162"/>
                      <a:pt x="621" y="1158"/>
                    </a:cubicBezTo>
                    <a:cubicBezTo>
                      <a:pt x="587" y="1155"/>
                      <a:pt x="554" y="1149"/>
                      <a:pt x="519" y="1146"/>
                    </a:cubicBezTo>
                    <a:cubicBezTo>
                      <a:pt x="478" y="1138"/>
                      <a:pt x="435" y="1145"/>
                      <a:pt x="393" y="1149"/>
                    </a:cubicBezTo>
                    <a:cubicBezTo>
                      <a:pt x="294" y="1148"/>
                      <a:pt x="123" y="1161"/>
                      <a:pt x="15" y="1125"/>
                    </a:cubicBezTo>
                    <a:cubicBezTo>
                      <a:pt x="11" y="1121"/>
                      <a:pt x="0" y="1099"/>
                      <a:pt x="0" y="1113"/>
                    </a:cubicBezTo>
                    <a:close/>
                  </a:path>
                </a:pathLst>
              </a:custGeom>
              <a:solidFill>
                <a:srgbClr val="B2B2B2"/>
              </a:solidFill>
              <a:ln w="9525">
                <a:noFill/>
                <a:round/>
                <a:headEnd/>
                <a:tailEnd/>
              </a:ln>
            </p:spPr>
            <p:txBody>
              <a:bodyPr/>
              <a:lstStyle/>
              <a:p>
                <a:endParaRPr lang="en-US"/>
              </a:p>
            </p:txBody>
          </p:sp>
          <p:sp>
            <p:nvSpPr>
              <p:cNvPr id="26687" name="Freeform 32"/>
              <p:cNvSpPr>
                <a:spLocks/>
              </p:cNvSpPr>
              <p:nvPr/>
            </p:nvSpPr>
            <p:spPr bwMode="auto">
              <a:xfrm>
                <a:off x="3459" y="1470"/>
                <a:ext cx="575" cy="1140"/>
              </a:xfrm>
              <a:custGeom>
                <a:avLst/>
                <a:gdLst>
                  <a:gd name="T0" fmla="*/ 0 w 575"/>
                  <a:gd name="T1" fmla="*/ 0 h 1140"/>
                  <a:gd name="T2" fmla="*/ 246 w 575"/>
                  <a:gd name="T3" fmla="*/ 195 h 1140"/>
                  <a:gd name="T4" fmla="*/ 462 w 575"/>
                  <a:gd name="T5" fmla="*/ 504 h 1140"/>
                  <a:gd name="T6" fmla="*/ 558 w 575"/>
                  <a:gd name="T7" fmla="*/ 855 h 1140"/>
                  <a:gd name="T8" fmla="*/ 564 w 575"/>
                  <a:gd name="T9" fmla="*/ 1140 h 1140"/>
                  <a:gd name="T10" fmla="*/ 0 w 575"/>
                  <a:gd name="T11" fmla="*/ 0 h 1140"/>
                  <a:gd name="T12" fmla="*/ 0 60000 65536"/>
                  <a:gd name="T13" fmla="*/ 0 60000 65536"/>
                  <a:gd name="T14" fmla="*/ 0 60000 65536"/>
                  <a:gd name="T15" fmla="*/ 0 60000 65536"/>
                  <a:gd name="T16" fmla="*/ 0 60000 65536"/>
                  <a:gd name="T17" fmla="*/ 0 60000 65536"/>
                  <a:gd name="T18" fmla="*/ 0 w 575"/>
                  <a:gd name="T19" fmla="*/ 0 h 1140"/>
                  <a:gd name="T20" fmla="*/ 575 w 575"/>
                  <a:gd name="T21" fmla="*/ 1140 h 1140"/>
                </a:gdLst>
                <a:ahLst/>
                <a:cxnLst>
                  <a:cxn ang="T12">
                    <a:pos x="T0" y="T1"/>
                  </a:cxn>
                  <a:cxn ang="T13">
                    <a:pos x="T2" y="T3"/>
                  </a:cxn>
                  <a:cxn ang="T14">
                    <a:pos x="T4" y="T5"/>
                  </a:cxn>
                  <a:cxn ang="T15">
                    <a:pos x="T6" y="T7"/>
                  </a:cxn>
                  <a:cxn ang="T16">
                    <a:pos x="T8" y="T9"/>
                  </a:cxn>
                  <a:cxn ang="T17">
                    <a:pos x="T10" y="T11"/>
                  </a:cxn>
                </a:cxnLst>
                <a:rect l="T18" t="T19" r="T20" b="T21"/>
                <a:pathLst>
                  <a:path w="575" h="1140">
                    <a:moveTo>
                      <a:pt x="0" y="0"/>
                    </a:moveTo>
                    <a:cubicBezTo>
                      <a:pt x="41" y="32"/>
                      <a:pt x="169" y="111"/>
                      <a:pt x="246" y="195"/>
                    </a:cubicBezTo>
                    <a:cubicBezTo>
                      <a:pt x="323" y="279"/>
                      <a:pt x="410" y="394"/>
                      <a:pt x="462" y="504"/>
                    </a:cubicBezTo>
                    <a:cubicBezTo>
                      <a:pt x="514" y="614"/>
                      <a:pt x="541" y="749"/>
                      <a:pt x="558" y="855"/>
                    </a:cubicBezTo>
                    <a:cubicBezTo>
                      <a:pt x="575" y="961"/>
                      <a:pt x="563" y="1081"/>
                      <a:pt x="564" y="1140"/>
                    </a:cubicBezTo>
                    <a:cubicBezTo>
                      <a:pt x="564" y="1140"/>
                      <a:pt x="0" y="0"/>
                      <a:pt x="0" y="0"/>
                    </a:cubicBezTo>
                    <a:close/>
                  </a:path>
                </a:pathLst>
              </a:custGeom>
              <a:solidFill>
                <a:srgbClr val="B2B2B2"/>
              </a:solidFill>
              <a:ln w="9525">
                <a:noFill/>
                <a:round/>
                <a:headEnd/>
                <a:tailEnd/>
              </a:ln>
            </p:spPr>
            <p:txBody>
              <a:bodyPr/>
              <a:lstStyle/>
              <a:p>
                <a:endParaRPr lang="en-US"/>
              </a:p>
            </p:txBody>
          </p:sp>
          <p:sp>
            <p:nvSpPr>
              <p:cNvPr id="26688" name="Freeform 33"/>
              <p:cNvSpPr>
                <a:spLocks/>
              </p:cNvSpPr>
              <p:nvPr/>
            </p:nvSpPr>
            <p:spPr bwMode="auto">
              <a:xfrm>
                <a:off x="2886" y="2598"/>
                <a:ext cx="1134" cy="160"/>
              </a:xfrm>
              <a:custGeom>
                <a:avLst/>
                <a:gdLst>
                  <a:gd name="T0" fmla="*/ 1134 w 1134"/>
                  <a:gd name="T1" fmla="*/ 12 h 160"/>
                  <a:gd name="T2" fmla="*/ 888 w 1134"/>
                  <a:gd name="T3" fmla="*/ 108 h 160"/>
                  <a:gd name="T4" fmla="*/ 549 w 1134"/>
                  <a:gd name="T5" fmla="*/ 159 h 160"/>
                  <a:gd name="T6" fmla="*/ 258 w 1134"/>
                  <a:gd name="T7" fmla="*/ 105 h 160"/>
                  <a:gd name="T8" fmla="*/ 0 w 1134"/>
                  <a:gd name="T9" fmla="*/ 0 h 160"/>
                  <a:gd name="T10" fmla="*/ 1134 w 1134"/>
                  <a:gd name="T11" fmla="*/ 12 h 160"/>
                  <a:gd name="T12" fmla="*/ 0 60000 65536"/>
                  <a:gd name="T13" fmla="*/ 0 60000 65536"/>
                  <a:gd name="T14" fmla="*/ 0 60000 65536"/>
                  <a:gd name="T15" fmla="*/ 0 60000 65536"/>
                  <a:gd name="T16" fmla="*/ 0 60000 65536"/>
                  <a:gd name="T17" fmla="*/ 0 60000 65536"/>
                  <a:gd name="T18" fmla="*/ 0 w 1134"/>
                  <a:gd name="T19" fmla="*/ 0 h 160"/>
                  <a:gd name="T20" fmla="*/ 1134 w 1134"/>
                  <a:gd name="T21" fmla="*/ 160 h 160"/>
                </a:gdLst>
                <a:ahLst/>
                <a:cxnLst>
                  <a:cxn ang="T12">
                    <a:pos x="T0" y="T1"/>
                  </a:cxn>
                  <a:cxn ang="T13">
                    <a:pos x="T2" y="T3"/>
                  </a:cxn>
                  <a:cxn ang="T14">
                    <a:pos x="T4" y="T5"/>
                  </a:cxn>
                  <a:cxn ang="T15">
                    <a:pos x="T6" y="T7"/>
                  </a:cxn>
                  <a:cxn ang="T16">
                    <a:pos x="T8" y="T9"/>
                  </a:cxn>
                  <a:cxn ang="T17">
                    <a:pos x="T10" y="T11"/>
                  </a:cxn>
                </a:cxnLst>
                <a:rect l="T18" t="T19" r="T20" b="T21"/>
                <a:pathLst>
                  <a:path w="1134" h="160">
                    <a:moveTo>
                      <a:pt x="1134" y="12"/>
                    </a:moveTo>
                    <a:cubicBezTo>
                      <a:pt x="1093" y="28"/>
                      <a:pt x="986" y="84"/>
                      <a:pt x="888" y="108"/>
                    </a:cubicBezTo>
                    <a:cubicBezTo>
                      <a:pt x="790" y="132"/>
                      <a:pt x="654" y="160"/>
                      <a:pt x="549" y="159"/>
                    </a:cubicBezTo>
                    <a:cubicBezTo>
                      <a:pt x="444" y="158"/>
                      <a:pt x="349" y="131"/>
                      <a:pt x="258" y="105"/>
                    </a:cubicBezTo>
                    <a:cubicBezTo>
                      <a:pt x="167" y="79"/>
                      <a:pt x="54" y="22"/>
                      <a:pt x="0" y="0"/>
                    </a:cubicBezTo>
                    <a:cubicBezTo>
                      <a:pt x="0" y="0"/>
                      <a:pt x="1134" y="12"/>
                      <a:pt x="1134" y="12"/>
                    </a:cubicBezTo>
                    <a:close/>
                  </a:path>
                </a:pathLst>
              </a:custGeom>
              <a:solidFill>
                <a:srgbClr val="B2B2B2"/>
              </a:solidFill>
              <a:ln w="9525">
                <a:noFill/>
                <a:round/>
                <a:headEnd/>
                <a:tailEnd/>
              </a:ln>
            </p:spPr>
            <p:txBody>
              <a:bodyPr/>
              <a:lstStyle/>
              <a:p>
                <a:endParaRPr lang="en-US"/>
              </a:p>
            </p:txBody>
          </p:sp>
        </p:grpSp>
        <p:grpSp>
          <p:nvGrpSpPr>
            <p:cNvPr id="26681" name="Group 34"/>
            <p:cNvGrpSpPr>
              <a:grpSpLocks/>
            </p:cNvGrpSpPr>
            <p:nvPr/>
          </p:nvGrpSpPr>
          <p:grpSpPr bwMode="auto">
            <a:xfrm>
              <a:off x="1694" y="1444"/>
              <a:ext cx="1178" cy="1296"/>
              <a:chOff x="1714" y="1455"/>
              <a:chExt cx="1178" cy="1296"/>
            </a:xfrm>
          </p:grpSpPr>
          <p:sp>
            <p:nvSpPr>
              <p:cNvPr id="26683" name="Freeform 35"/>
              <p:cNvSpPr>
                <a:spLocks/>
              </p:cNvSpPr>
              <p:nvPr/>
            </p:nvSpPr>
            <p:spPr bwMode="auto">
              <a:xfrm>
                <a:off x="1725" y="2595"/>
                <a:ext cx="1167" cy="156"/>
              </a:xfrm>
              <a:custGeom>
                <a:avLst/>
                <a:gdLst>
                  <a:gd name="T0" fmla="*/ 0 w 1167"/>
                  <a:gd name="T1" fmla="*/ 0 h 156"/>
                  <a:gd name="T2" fmla="*/ 240 w 1167"/>
                  <a:gd name="T3" fmla="*/ 105 h 156"/>
                  <a:gd name="T4" fmla="*/ 558 w 1167"/>
                  <a:gd name="T5" fmla="*/ 156 h 156"/>
                  <a:gd name="T6" fmla="*/ 906 w 1167"/>
                  <a:gd name="T7" fmla="*/ 105 h 156"/>
                  <a:gd name="T8" fmla="*/ 1167 w 1167"/>
                  <a:gd name="T9" fmla="*/ 0 h 156"/>
                  <a:gd name="T10" fmla="*/ 0 w 1167"/>
                  <a:gd name="T11" fmla="*/ 0 h 156"/>
                  <a:gd name="T12" fmla="*/ 0 60000 65536"/>
                  <a:gd name="T13" fmla="*/ 0 60000 65536"/>
                  <a:gd name="T14" fmla="*/ 0 60000 65536"/>
                  <a:gd name="T15" fmla="*/ 0 60000 65536"/>
                  <a:gd name="T16" fmla="*/ 0 60000 65536"/>
                  <a:gd name="T17" fmla="*/ 0 60000 65536"/>
                  <a:gd name="T18" fmla="*/ 0 w 1167"/>
                  <a:gd name="T19" fmla="*/ 0 h 156"/>
                  <a:gd name="T20" fmla="*/ 1167 w 1167"/>
                  <a:gd name="T21" fmla="*/ 156 h 156"/>
                </a:gdLst>
                <a:ahLst/>
                <a:cxnLst>
                  <a:cxn ang="T12">
                    <a:pos x="T0" y="T1"/>
                  </a:cxn>
                  <a:cxn ang="T13">
                    <a:pos x="T2" y="T3"/>
                  </a:cxn>
                  <a:cxn ang="T14">
                    <a:pos x="T4" y="T5"/>
                  </a:cxn>
                  <a:cxn ang="T15">
                    <a:pos x="T6" y="T7"/>
                  </a:cxn>
                  <a:cxn ang="T16">
                    <a:pos x="T8" y="T9"/>
                  </a:cxn>
                  <a:cxn ang="T17">
                    <a:pos x="T10" y="T11"/>
                  </a:cxn>
                </a:cxnLst>
                <a:rect l="T18" t="T19" r="T20" b="T21"/>
                <a:pathLst>
                  <a:path w="1167" h="156">
                    <a:moveTo>
                      <a:pt x="0" y="0"/>
                    </a:moveTo>
                    <a:cubicBezTo>
                      <a:pt x="39" y="18"/>
                      <a:pt x="147" y="79"/>
                      <a:pt x="240" y="105"/>
                    </a:cubicBezTo>
                    <a:cubicBezTo>
                      <a:pt x="333" y="131"/>
                      <a:pt x="447" y="156"/>
                      <a:pt x="558" y="156"/>
                    </a:cubicBezTo>
                    <a:cubicBezTo>
                      <a:pt x="669" y="156"/>
                      <a:pt x="805" y="131"/>
                      <a:pt x="906" y="105"/>
                    </a:cubicBezTo>
                    <a:cubicBezTo>
                      <a:pt x="1007" y="79"/>
                      <a:pt x="1113" y="22"/>
                      <a:pt x="1167" y="0"/>
                    </a:cubicBezTo>
                    <a:cubicBezTo>
                      <a:pt x="1167" y="0"/>
                      <a:pt x="0" y="0"/>
                      <a:pt x="0" y="0"/>
                    </a:cubicBezTo>
                    <a:close/>
                  </a:path>
                </a:pathLst>
              </a:custGeom>
              <a:solidFill>
                <a:srgbClr val="B2B2B2"/>
              </a:solidFill>
              <a:ln w="9525">
                <a:noFill/>
                <a:round/>
                <a:headEnd/>
                <a:tailEnd/>
              </a:ln>
            </p:spPr>
            <p:txBody>
              <a:bodyPr/>
              <a:lstStyle/>
              <a:p>
                <a:endParaRPr lang="en-US"/>
              </a:p>
            </p:txBody>
          </p:sp>
          <p:sp>
            <p:nvSpPr>
              <p:cNvPr id="26684" name="Freeform 36"/>
              <p:cNvSpPr>
                <a:spLocks/>
              </p:cNvSpPr>
              <p:nvPr/>
            </p:nvSpPr>
            <p:spPr bwMode="auto">
              <a:xfrm>
                <a:off x="1728" y="1455"/>
                <a:ext cx="1159" cy="1197"/>
              </a:xfrm>
              <a:custGeom>
                <a:avLst/>
                <a:gdLst>
                  <a:gd name="T0" fmla="*/ 609 w 1159"/>
                  <a:gd name="T1" fmla="*/ 9 h 1197"/>
                  <a:gd name="T2" fmla="*/ 669 w 1159"/>
                  <a:gd name="T3" fmla="*/ 156 h 1197"/>
                  <a:gd name="T4" fmla="*/ 681 w 1159"/>
                  <a:gd name="T5" fmla="*/ 360 h 1197"/>
                  <a:gd name="T6" fmla="*/ 750 w 1159"/>
                  <a:gd name="T7" fmla="*/ 504 h 1197"/>
                  <a:gd name="T8" fmla="*/ 795 w 1159"/>
                  <a:gd name="T9" fmla="*/ 621 h 1197"/>
                  <a:gd name="T10" fmla="*/ 828 w 1159"/>
                  <a:gd name="T11" fmla="*/ 678 h 1197"/>
                  <a:gd name="T12" fmla="*/ 846 w 1159"/>
                  <a:gd name="T13" fmla="*/ 726 h 1197"/>
                  <a:gd name="T14" fmla="*/ 888 w 1159"/>
                  <a:gd name="T15" fmla="*/ 783 h 1197"/>
                  <a:gd name="T16" fmla="*/ 942 w 1159"/>
                  <a:gd name="T17" fmla="*/ 840 h 1197"/>
                  <a:gd name="T18" fmla="*/ 969 w 1159"/>
                  <a:gd name="T19" fmla="*/ 861 h 1197"/>
                  <a:gd name="T20" fmla="*/ 987 w 1159"/>
                  <a:gd name="T21" fmla="*/ 873 h 1197"/>
                  <a:gd name="T22" fmla="*/ 1026 w 1159"/>
                  <a:gd name="T23" fmla="*/ 918 h 1197"/>
                  <a:gd name="T24" fmla="*/ 1053 w 1159"/>
                  <a:gd name="T25" fmla="*/ 954 h 1197"/>
                  <a:gd name="T26" fmla="*/ 1095 w 1159"/>
                  <a:gd name="T27" fmla="*/ 1029 h 1197"/>
                  <a:gd name="T28" fmla="*/ 1110 w 1159"/>
                  <a:gd name="T29" fmla="*/ 1065 h 1197"/>
                  <a:gd name="T30" fmla="*/ 1125 w 1159"/>
                  <a:gd name="T31" fmla="*/ 1101 h 1197"/>
                  <a:gd name="T32" fmla="*/ 1143 w 1159"/>
                  <a:gd name="T33" fmla="*/ 1113 h 1197"/>
                  <a:gd name="T34" fmla="*/ 1146 w 1159"/>
                  <a:gd name="T35" fmla="*/ 1122 h 1197"/>
                  <a:gd name="T36" fmla="*/ 1155 w 1159"/>
                  <a:gd name="T37" fmla="*/ 1128 h 1197"/>
                  <a:gd name="T38" fmla="*/ 1125 w 1159"/>
                  <a:gd name="T39" fmla="*/ 1149 h 1197"/>
                  <a:gd name="T40" fmla="*/ 975 w 1159"/>
                  <a:gd name="T41" fmla="*/ 1179 h 1197"/>
                  <a:gd name="T42" fmla="*/ 906 w 1159"/>
                  <a:gd name="T43" fmla="*/ 1182 h 1197"/>
                  <a:gd name="T44" fmla="*/ 828 w 1159"/>
                  <a:gd name="T45" fmla="*/ 1197 h 1197"/>
                  <a:gd name="T46" fmla="*/ 402 w 1159"/>
                  <a:gd name="T47" fmla="*/ 1185 h 1197"/>
                  <a:gd name="T48" fmla="*/ 282 w 1159"/>
                  <a:gd name="T49" fmla="*/ 1173 h 1197"/>
                  <a:gd name="T50" fmla="*/ 66 w 1159"/>
                  <a:gd name="T51" fmla="*/ 1161 h 1197"/>
                  <a:gd name="T52" fmla="*/ 6 w 1159"/>
                  <a:gd name="T53" fmla="*/ 1143 h 1197"/>
                  <a:gd name="T54" fmla="*/ 0 w 1159"/>
                  <a:gd name="T55" fmla="*/ 1134 h 1197"/>
                  <a:gd name="T56" fmla="*/ 24 w 1159"/>
                  <a:gd name="T57" fmla="*/ 1062 h 1197"/>
                  <a:gd name="T58" fmla="*/ 138 w 1159"/>
                  <a:gd name="T59" fmla="*/ 831 h 1197"/>
                  <a:gd name="T60" fmla="*/ 180 w 1159"/>
                  <a:gd name="T61" fmla="*/ 750 h 1197"/>
                  <a:gd name="T62" fmla="*/ 213 w 1159"/>
                  <a:gd name="T63" fmla="*/ 675 h 1197"/>
                  <a:gd name="T64" fmla="*/ 240 w 1159"/>
                  <a:gd name="T65" fmla="*/ 588 h 1197"/>
                  <a:gd name="T66" fmla="*/ 270 w 1159"/>
                  <a:gd name="T67" fmla="*/ 501 h 1197"/>
                  <a:gd name="T68" fmla="*/ 291 w 1159"/>
                  <a:gd name="T69" fmla="*/ 462 h 1197"/>
                  <a:gd name="T70" fmla="*/ 345 w 1159"/>
                  <a:gd name="T71" fmla="*/ 354 h 1197"/>
                  <a:gd name="T72" fmla="*/ 381 w 1159"/>
                  <a:gd name="T73" fmla="*/ 297 h 1197"/>
                  <a:gd name="T74" fmla="*/ 402 w 1159"/>
                  <a:gd name="T75" fmla="*/ 264 h 1197"/>
                  <a:gd name="T76" fmla="*/ 441 w 1159"/>
                  <a:gd name="T77" fmla="*/ 207 h 1197"/>
                  <a:gd name="T78" fmla="*/ 480 w 1159"/>
                  <a:gd name="T79" fmla="*/ 147 h 1197"/>
                  <a:gd name="T80" fmla="*/ 495 w 1159"/>
                  <a:gd name="T81" fmla="*/ 123 h 1197"/>
                  <a:gd name="T82" fmla="*/ 534 w 1159"/>
                  <a:gd name="T83" fmla="*/ 75 h 1197"/>
                  <a:gd name="T84" fmla="*/ 558 w 1159"/>
                  <a:gd name="T85" fmla="*/ 51 h 1197"/>
                  <a:gd name="T86" fmla="*/ 609 w 1159"/>
                  <a:gd name="T87" fmla="*/ 9 h 119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59"/>
                  <a:gd name="T133" fmla="*/ 0 h 1197"/>
                  <a:gd name="T134" fmla="*/ 1159 w 1159"/>
                  <a:gd name="T135" fmla="*/ 1197 h 119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59" h="1197">
                    <a:moveTo>
                      <a:pt x="609" y="9"/>
                    </a:moveTo>
                    <a:cubicBezTo>
                      <a:pt x="614" y="64"/>
                      <a:pt x="648" y="106"/>
                      <a:pt x="669" y="156"/>
                    </a:cubicBezTo>
                    <a:cubicBezTo>
                      <a:pt x="679" y="223"/>
                      <a:pt x="666" y="294"/>
                      <a:pt x="681" y="360"/>
                    </a:cubicBezTo>
                    <a:cubicBezTo>
                      <a:pt x="693" y="413"/>
                      <a:pt x="726" y="456"/>
                      <a:pt x="750" y="504"/>
                    </a:cubicBezTo>
                    <a:cubicBezTo>
                      <a:pt x="769" y="541"/>
                      <a:pt x="776" y="584"/>
                      <a:pt x="795" y="621"/>
                    </a:cubicBezTo>
                    <a:cubicBezTo>
                      <a:pt x="805" y="641"/>
                      <a:pt x="819" y="658"/>
                      <a:pt x="828" y="678"/>
                    </a:cubicBezTo>
                    <a:cubicBezTo>
                      <a:pt x="835" y="694"/>
                      <a:pt x="836" y="711"/>
                      <a:pt x="846" y="726"/>
                    </a:cubicBezTo>
                    <a:cubicBezTo>
                      <a:pt x="852" y="752"/>
                      <a:pt x="866" y="768"/>
                      <a:pt x="888" y="783"/>
                    </a:cubicBezTo>
                    <a:cubicBezTo>
                      <a:pt x="902" y="804"/>
                      <a:pt x="922" y="824"/>
                      <a:pt x="942" y="840"/>
                    </a:cubicBezTo>
                    <a:cubicBezTo>
                      <a:pt x="951" y="847"/>
                      <a:pt x="960" y="854"/>
                      <a:pt x="969" y="861"/>
                    </a:cubicBezTo>
                    <a:cubicBezTo>
                      <a:pt x="975" y="865"/>
                      <a:pt x="987" y="873"/>
                      <a:pt x="987" y="873"/>
                    </a:cubicBezTo>
                    <a:cubicBezTo>
                      <a:pt x="992" y="894"/>
                      <a:pt x="1013" y="901"/>
                      <a:pt x="1026" y="918"/>
                    </a:cubicBezTo>
                    <a:cubicBezTo>
                      <a:pt x="1036" y="931"/>
                      <a:pt x="1042" y="943"/>
                      <a:pt x="1053" y="954"/>
                    </a:cubicBezTo>
                    <a:cubicBezTo>
                      <a:pt x="1062" y="981"/>
                      <a:pt x="1087" y="1004"/>
                      <a:pt x="1095" y="1029"/>
                    </a:cubicBezTo>
                    <a:cubicBezTo>
                      <a:pt x="1099" y="1042"/>
                      <a:pt x="1104" y="1053"/>
                      <a:pt x="1110" y="1065"/>
                    </a:cubicBezTo>
                    <a:cubicBezTo>
                      <a:pt x="1116" y="1077"/>
                      <a:pt x="1121" y="1088"/>
                      <a:pt x="1125" y="1101"/>
                    </a:cubicBezTo>
                    <a:cubicBezTo>
                      <a:pt x="1127" y="1108"/>
                      <a:pt x="1143" y="1113"/>
                      <a:pt x="1143" y="1113"/>
                    </a:cubicBezTo>
                    <a:cubicBezTo>
                      <a:pt x="1144" y="1116"/>
                      <a:pt x="1144" y="1120"/>
                      <a:pt x="1146" y="1122"/>
                    </a:cubicBezTo>
                    <a:cubicBezTo>
                      <a:pt x="1148" y="1125"/>
                      <a:pt x="1154" y="1125"/>
                      <a:pt x="1155" y="1128"/>
                    </a:cubicBezTo>
                    <a:cubicBezTo>
                      <a:pt x="1159" y="1138"/>
                      <a:pt x="1133" y="1146"/>
                      <a:pt x="1125" y="1149"/>
                    </a:cubicBezTo>
                    <a:cubicBezTo>
                      <a:pt x="1078" y="1170"/>
                      <a:pt x="1026" y="1176"/>
                      <a:pt x="975" y="1179"/>
                    </a:cubicBezTo>
                    <a:cubicBezTo>
                      <a:pt x="952" y="1180"/>
                      <a:pt x="929" y="1181"/>
                      <a:pt x="906" y="1182"/>
                    </a:cubicBezTo>
                    <a:cubicBezTo>
                      <a:pt x="880" y="1188"/>
                      <a:pt x="855" y="1194"/>
                      <a:pt x="828" y="1197"/>
                    </a:cubicBezTo>
                    <a:cubicBezTo>
                      <a:pt x="683" y="1195"/>
                      <a:pt x="545" y="1192"/>
                      <a:pt x="402" y="1185"/>
                    </a:cubicBezTo>
                    <a:cubicBezTo>
                      <a:pt x="362" y="1180"/>
                      <a:pt x="322" y="1176"/>
                      <a:pt x="282" y="1173"/>
                    </a:cubicBezTo>
                    <a:cubicBezTo>
                      <a:pt x="241" y="1159"/>
                      <a:pt x="109" y="1162"/>
                      <a:pt x="66" y="1161"/>
                    </a:cubicBezTo>
                    <a:cubicBezTo>
                      <a:pt x="48" y="1149"/>
                      <a:pt x="26" y="1150"/>
                      <a:pt x="6" y="1143"/>
                    </a:cubicBezTo>
                    <a:cubicBezTo>
                      <a:pt x="4" y="1140"/>
                      <a:pt x="0" y="1138"/>
                      <a:pt x="0" y="1134"/>
                    </a:cubicBezTo>
                    <a:cubicBezTo>
                      <a:pt x="0" y="1124"/>
                      <a:pt x="19" y="1072"/>
                      <a:pt x="24" y="1062"/>
                    </a:cubicBezTo>
                    <a:cubicBezTo>
                      <a:pt x="51" y="980"/>
                      <a:pt x="90" y="903"/>
                      <a:pt x="138" y="831"/>
                    </a:cubicBezTo>
                    <a:cubicBezTo>
                      <a:pt x="155" y="805"/>
                      <a:pt x="162" y="774"/>
                      <a:pt x="180" y="750"/>
                    </a:cubicBezTo>
                    <a:cubicBezTo>
                      <a:pt x="189" y="724"/>
                      <a:pt x="202" y="700"/>
                      <a:pt x="213" y="675"/>
                    </a:cubicBezTo>
                    <a:cubicBezTo>
                      <a:pt x="225" y="648"/>
                      <a:pt x="231" y="616"/>
                      <a:pt x="240" y="588"/>
                    </a:cubicBezTo>
                    <a:cubicBezTo>
                      <a:pt x="250" y="559"/>
                      <a:pt x="260" y="530"/>
                      <a:pt x="270" y="501"/>
                    </a:cubicBezTo>
                    <a:cubicBezTo>
                      <a:pt x="275" y="487"/>
                      <a:pt x="285" y="475"/>
                      <a:pt x="291" y="462"/>
                    </a:cubicBezTo>
                    <a:cubicBezTo>
                      <a:pt x="307" y="427"/>
                      <a:pt x="317" y="382"/>
                      <a:pt x="345" y="354"/>
                    </a:cubicBezTo>
                    <a:cubicBezTo>
                      <a:pt x="351" y="335"/>
                      <a:pt x="367" y="311"/>
                      <a:pt x="381" y="297"/>
                    </a:cubicBezTo>
                    <a:cubicBezTo>
                      <a:pt x="386" y="282"/>
                      <a:pt x="391" y="275"/>
                      <a:pt x="402" y="264"/>
                    </a:cubicBezTo>
                    <a:cubicBezTo>
                      <a:pt x="409" y="243"/>
                      <a:pt x="431" y="227"/>
                      <a:pt x="441" y="207"/>
                    </a:cubicBezTo>
                    <a:cubicBezTo>
                      <a:pt x="451" y="187"/>
                      <a:pt x="461" y="160"/>
                      <a:pt x="480" y="147"/>
                    </a:cubicBezTo>
                    <a:cubicBezTo>
                      <a:pt x="487" y="126"/>
                      <a:pt x="481" y="133"/>
                      <a:pt x="495" y="123"/>
                    </a:cubicBezTo>
                    <a:cubicBezTo>
                      <a:pt x="500" y="113"/>
                      <a:pt x="525" y="78"/>
                      <a:pt x="534" y="75"/>
                    </a:cubicBezTo>
                    <a:cubicBezTo>
                      <a:pt x="543" y="66"/>
                      <a:pt x="548" y="58"/>
                      <a:pt x="558" y="51"/>
                    </a:cubicBezTo>
                    <a:cubicBezTo>
                      <a:pt x="570" y="34"/>
                      <a:pt x="583" y="0"/>
                      <a:pt x="609" y="9"/>
                    </a:cubicBezTo>
                    <a:close/>
                  </a:path>
                </a:pathLst>
              </a:custGeom>
              <a:solidFill>
                <a:srgbClr val="B2B2B2"/>
              </a:solidFill>
              <a:ln w="9525">
                <a:noFill/>
                <a:round/>
                <a:headEnd/>
                <a:tailEnd/>
              </a:ln>
            </p:spPr>
            <p:txBody>
              <a:bodyPr/>
              <a:lstStyle/>
              <a:p>
                <a:endParaRPr lang="en-US"/>
              </a:p>
            </p:txBody>
          </p:sp>
          <p:sp>
            <p:nvSpPr>
              <p:cNvPr id="26685" name="Freeform 37"/>
              <p:cNvSpPr>
                <a:spLocks/>
              </p:cNvSpPr>
              <p:nvPr/>
            </p:nvSpPr>
            <p:spPr bwMode="auto">
              <a:xfrm>
                <a:off x="1714" y="1458"/>
                <a:ext cx="608" cy="1137"/>
              </a:xfrm>
              <a:custGeom>
                <a:avLst/>
                <a:gdLst>
                  <a:gd name="T0" fmla="*/ 608 w 608"/>
                  <a:gd name="T1" fmla="*/ 0 h 1137"/>
                  <a:gd name="T2" fmla="*/ 386 w 608"/>
                  <a:gd name="T3" fmla="*/ 156 h 1137"/>
                  <a:gd name="T4" fmla="*/ 170 w 608"/>
                  <a:gd name="T5" fmla="*/ 429 h 1137"/>
                  <a:gd name="T6" fmla="*/ 26 w 608"/>
                  <a:gd name="T7" fmla="*/ 795 h 1137"/>
                  <a:gd name="T8" fmla="*/ 17 w 608"/>
                  <a:gd name="T9" fmla="*/ 1137 h 1137"/>
                  <a:gd name="T10" fmla="*/ 608 w 608"/>
                  <a:gd name="T11" fmla="*/ 0 h 1137"/>
                  <a:gd name="T12" fmla="*/ 0 60000 65536"/>
                  <a:gd name="T13" fmla="*/ 0 60000 65536"/>
                  <a:gd name="T14" fmla="*/ 0 60000 65536"/>
                  <a:gd name="T15" fmla="*/ 0 60000 65536"/>
                  <a:gd name="T16" fmla="*/ 0 60000 65536"/>
                  <a:gd name="T17" fmla="*/ 0 60000 65536"/>
                  <a:gd name="T18" fmla="*/ 0 w 608"/>
                  <a:gd name="T19" fmla="*/ 0 h 1137"/>
                  <a:gd name="T20" fmla="*/ 608 w 608"/>
                  <a:gd name="T21" fmla="*/ 1137 h 1137"/>
                </a:gdLst>
                <a:ahLst/>
                <a:cxnLst>
                  <a:cxn ang="T12">
                    <a:pos x="T0" y="T1"/>
                  </a:cxn>
                  <a:cxn ang="T13">
                    <a:pos x="T2" y="T3"/>
                  </a:cxn>
                  <a:cxn ang="T14">
                    <a:pos x="T4" y="T5"/>
                  </a:cxn>
                  <a:cxn ang="T15">
                    <a:pos x="T6" y="T7"/>
                  </a:cxn>
                  <a:cxn ang="T16">
                    <a:pos x="T8" y="T9"/>
                  </a:cxn>
                  <a:cxn ang="T17">
                    <a:pos x="T10" y="T11"/>
                  </a:cxn>
                </a:cxnLst>
                <a:rect l="T18" t="T19" r="T20" b="T21"/>
                <a:pathLst>
                  <a:path w="608" h="1137">
                    <a:moveTo>
                      <a:pt x="608" y="0"/>
                    </a:moveTo>
                    <a:cubicBezTo>
                      <a:pt x="571" y="26"/>
                      <a:pt x="459" y="84"/>
                      <a:pt x="386" y="156"/>
                    </a:cubicBezTo>
                    <a:cubicBezTo>
                      <a:pt x="313" y="228"/>
                      <a:pt x="230" y="323"/>
                      <a:pt x="170" y="429"/>
                    </a:cubicBezTo>
                    <a:cubicBezTo>
                      <a:pt x="110" y="535"/>
                      <a:pt x="52" y="677"/>
                      <a:pt x="26" y="795"/>
                    </a:cubicBezTo>
                    <a:cubicBezTo>
                      <a:pt x="0" y="913"/>
                      <a:pt x="19" y="1066"/>
                      <a:pt x="17" y="1137"/>
                    </a:cubicBezTo>
                    <a:cubicBezTo>
                      <a:pt x="17" y="1137"/>
                      <a:pt x="608" y="0"/>
                      <a:pt x="608" y="0"/>
                    </a:cubicBezTo>
                    <a:close/>
                  </a:path>
                </a:pathLst>
              </a:custGeom>
              <a:solidFill>
                <a:srgbClr val="B2B2B2"/>
              </a:solidFill>
              <a:ln w="9525">
                <a:noFill/>
                <a:round/>
                <a:headEnd/>
                <a:tailEnd/>
              </a:ln>
            </p:spPr>
            <p:txBody>
              <a:bodyPr/>
              <a:lstStyle/>
              <a:p>
                <a:endParaRPr lang="en-US"/>
              </a:p>
            </p:txBody>
          </p:sp>
        </p:grpSp>
        <p:sp>
          <p:nvSpPr>
            <p:cNvPr id="26682" name="Freeform 38"/>
            <p:cNvSpPr>
              <a:spLocks/>
            </p:cNvSpPr>
            <p:nvPr/>
          </p:nvSpPr>
          <p:spPr bwMode="auto">
            <a:xfrm>
              <a:off x="2202" y="1219"/>
              <a:ext cx="1336" cy="1369"/>
            </a:xfrm>
            <a:custGeom>
              <a:avLst/>
              <a:gdLst>
                <a:gd name="T0" fmla="*/ 104 w 1336"/>
                <a:gd name="T1" fmla="*/ 237 h 1348"/>
                <a:gd name="T2" fmla="*/ 1236 w 1336"/>
                <a:gd name="T3" fmla="*/ 260 h 1348"/>
                <a:gd name="T4" fmla="*/ 672 w 1336"/>
                <a:gd name="T5" fmla="*/ 1479 h 1348"/>
                <a:gd name="T6" fmla="*/ 104 w 1336"/>
                <a:gd name="T7" fmla="*/ 237 h 1348"/>
                <a:gd name="T8" fmla="*/ 0 60000 65536"/>
                <a:gd name="T9" fmla="*/ 0 60000 65536"/>
                <a:gd name="T10" fmla="*/ 0 60000 65536"/>
                <a:gd name="T11" fmla="*/ 0 60000 65536"/>
                <a:gd name="T12" fmla="*/ 0 w 1336"/>
                <a:gd name="T13" fmla="*/ 0 h 1348"/>
                <a:gd name="T14" fmla="*/ 1336 w 1336"/>
                <a:gd name="T15" fmla="*/ 1348 h 1348"/>
              </a:gdLst>
              <a:ahLst/>
              <a:cxnLst>
                <a:cxn ang="T8">
                  <a:pos x="T0" y="T1"/>
                </a:cxn>
                <a:cxn ang="T9">
                  <a:pos x="T2" y="T3"/>
                </a:cxn>
                <a:cxn ang="T10">
                  <a:pos x="T4" y="T5"/>
                </a:cxn>
                <a:cxn ang="T11">
                  <a:pos x="T6" y="T7"/>
                </a:cxn>
              </a:cxnLst>
              <a:rect l="T12" t="T13" r="T14" b="T15"/>
              <a:pathLst>
                <a:path w="1336" h="1348">
                  <a:moveTo>
                    <a:pt x="104" y="216"/>
                  </a:moveTo>
                  <a:cubicBezTo>
                    <a:pt x="340" y="52"/>
                    <a:pt x="900" y="0"/>
                    <a:pt x="1236" y="236"/>
                  </a:cubicBezTo>
                  <a:cubicBezTo>
                    <a:pt x="1336" y="792"/>
                    <a:pt x="856" y="1260"/>
                    <a:pt x="672" y="1348"/>
                  </a:cubicBezTo>
                  <a:cubicBezTo>
                    <a:pt x="468" y="1316"/>
                    <a:pt x="0" y="736"/>
                    <a:pt x="104" y="216"/>
                  </a:cubicBezTo>
                  <a:close/>
                </a:path>
              </a:pathLst>
            </a:custGeom>
            <a:solidFill>
              <a:srgbClr val="292929"/>
            </a:solidFill>
            <a:ln w="0">
              <a:noFill/>
              <a:round/>
              <a:headEnd/>
              <a:tailEnd/>
            </a:ln>
          </p:spPr>
          <p:txBody>
            <a:bodyPr/>
            <a:lstStyle/>
            <a:p>
              <a:endParaRPr lang="en-US"/>
            </a:p>
          </p:txBody>
        </p:sp>
      </p:grpSp>
      <p:sp>
        <p:nvSpPr>
          <p:cNvPr id="419879" name="Rectangle 39"/>
          <p:cNvSpPr>
            <a:spLocks noChangeArrowheads="1"/>
          </p:cNvSpPr>
          <p:nvPr/>
        </p:nvSpPr>
        <p:spPr bwMode="auto">
          <a:xfrm>
            <a:off x="3195638" y="642938"/>
            <a:ext cx="2936875" cy="4740275"/>
          </a:xfrm>
          <a:prstGeom prst="rect">
            <a:avLst/>
          </a:prstGeom>
          <a:noFill/>
          <a:ln w="9525">
            <a:noFill/>
            <a:miter lim="800000"/>
            <a:headEnd/>
            <a:tailEnd/>
          </a:ln>
        </p:spPr>
        <p:txBody>
          <a:bodyPr>
            <a:spAutoFit/>
          </a:bodyPr>
          <a:lstStyle/>
          <a:p>
            <a:r>
              <a:rPr lang="en-US" sz="30500" b="1">
                <a:solidFill>
                  <a:srgbClr val="B1003A"/>
                </a:solidFill>
                <a:sym typeface="Wingdings 2" pitchFamily="18" charset="2"/>
              </a:rPr>
              <a:t></a:t>
            </a:r>
          </a:p>
        </p:txBody>
      </p:sp>
      <p:sp>
        <p:nvSpPr>
          <p:cNvPr id="419880" name="Text Box 40"/>
          <p:cNvSpPr txBox="1">
            <a:spLocks noChangeArrowheads="1"/>
          </p:cNvSpPr>
          <p:nvPr/>
        </p:nvSpPr>
        <p:spPr bwMode="auto">
          <a:xfrm>
            <a:off x="4105275" y="3101975"/>
            <a:ext cx="914400" cy="517525"/>
          </a:xfrm>
          <a:prstGeom prst="rect">
            <a:avLst/>
          </a:prstGeom>
          <a:noFill/>
          <a:ln w="9525">
            <a:noFill/>
            <a:miter lim="800000"/>
            <a:headEnd/>
            <a:tailEnd/>
          </a:ln>
        </p:spPr>
        <p:txBody>
          <a:bodyPr lIns="91429" tIns="45714" rIns="91429" bIns="45714">
            <a:spAutoFit/>
          </a:bodyPr>
          <a:lstStyle/>
          <a:p>
            <a:pPr>
              <a:spcBef>
                <a:spcPct val="50000"/>
              </a:spcBef>
            </a:pPr>
            <a:r>
              <a:rPr lang="en-US" sz="1400" b="1">
                <a:solidFill>
                  <a:schemeClr val="bg1"/>
                </a:solidFill>
                <a:latin typeface="Verdana" pitchFamily="34" charset="0"/>
              </a:rPr>
              <a:t>Image of God</a:t>
            </a:r>
            <a:endParaRPr lang="en-US" sz="1400" b="1">
              <a:solidFill>
                <a:schemeClr val="bg1"/>
              </a:solidFill>
              <a:latin typeface="Verdana" pitchFamily="34" charset="0"/>
              <a:sym typeface="Wingdings 2" pitchFamily="18" charset="2"/>
            </a:endParaRPr>
          </a:p>
        </p:txBody>
      </p:sp>
      <p:sp>
        <p:nvSpPr>
          <p:cNvPr id="419881" name="Text Box 41"/>
          <p:cNvSpPr txBox="1">
            <a:spLocks noChangeArrowheads="1"/>
          </p:cNvSpPr>
          <p:nvPr/>
        </p:nvSpPr>
        <p:spPr bwMode="auto">
          <a:xfrm>
            <a:off x="5699125" y="1917700"/>
            <a:ext cx="1600200" cy="274638"/>
          </a:xfrm>
          <a:prstGeom prst="rect">
            <a:avLst/>
          </a:prstGeom>
          <a:noFill/>
          <a:ln w="9525">
            <a:noFill/>
            <a:miter lim="800000"/>
            <a:headEnd/>
            <a:tailEnd/>
          </a:ln>
        </p:spPr>
        <p:txBody>
          <a:bodyPr lIns="91429" tIns="45714" rIns="91429" bIns="45714">
            <a:spAutoFit/>
          </a:bodyPr>
          <a:lstStyle/>
          <a:p>
            <a:pPr>
              <a:spcBef>
                <a:spcPct val="50000"/>
              </a:spcBef>
            </a:pPr>
            <a:r>
              <a:rPr lang="en-US" sz="1200" b="1">
                <a:solidFill>
                  <a:schemeClr val="bg1"/>
                </a:solidFill>
                <a:latin typeface="Verdana" pitchFamily="34" charset="0"/>
              </a:rPr>
              <a:t>(KNOWLEDGE)</a:t>
            </a:r>
          </a:p>
        </p:txBody>
      </p:sp>
      <p:sp>
        <p:nvSpPr>
          <p:cNvPr id="419882" name="Text Box 42"/>
          <p:cNvSpPr txBox="1">
            <a:spLocks noChangeArrowheads="1"/>
          </p:cNvSpPr>
          <p:nvPr/>
        </p:nvSpPr>
        <p:spPr bwMode="auto">
          <a:xfrm>
            <a:off x="4616450" y="1547813"/>
            <a:ext cx="2501900" cy="396875"/>
          </a:xfrm>
          <a:prstGeom prst="rect">
            <a:avLst/>
          </a:prstGeom>
          <a:noFill/>
          <a:ln w="9525">
            <a:noFill/>
            <a:miter lim="800000"/>
            <a:headEnd/>
            <a:tailEnd/>
          </a:ln>
        </p:spPr>
        <p:txBody>
          <a:bodyPr lIns="91429" tIns="45714" rIns="91429" bIns="45714">
            <a:spAutoFit/>
          </a:bodyPr>
          <a:lstStyle/>
          <a:p>
            <a:pPr algn="r">
              <a:spcBef>
                <a:spcPct val="50000"/>
              </a:spcBef>
            </a:pPr>
            <a:r>
              <a:rPr lang="en-US" sz="2000" b="1">
                <a:solidFill>
                  <a:schemeClr val="bg1"/>
                </a:solidFill>
                <a:latin typeface="Verdana" pitchFamily="34" charset="0"/>
              </a:rPr>
              <a:t>INSTRUCTION</a:t>
            </a:r>
            <a:endParaRPr lang="en-US" sz="1200" b="1">
              <a:solidFill>
                <a:schemeClr val="bg1"/>
              </a:solidFill>
              <a:latin typeface="Verdana" pitchFamily="34" charset="0"/>
            </a:endParaRPr>
          </a:p>
        </p:txBody>
      </p:sp>
      <p:sp>
        <p:nvSpPr>
          <p:cNvPr id="419883" name="Text Box 43"/>
          <p:cNvSpPr txBox="1">
            <a:spLocks noChangeArrowheads="1"/>
          </p:cNvSpPr>
          <p:nvPr/>
        </p:nvSpPr>
        <p:spPr bwMode="auto">
          <a:xfrm>
            <a:off x="114300" y="6240463"/>
            <a:ext cx="3292475" cy="549275"/>
          </a:xfrm>
          <a:prstGeom prst="rect">
            <a:avLst/>
          </a:prstGeom>
          <a:noFill/>
          <a:ln w="9525">
            <a:noFill/>
            <a:miter lim="800000"/>
            <a:headEnd/>
            <a:tailEnd/>
          </a:ln>
        </p:spPr>
        <p:txBody>
          <a:bodyPr>
            <a:spAutoFit/>
          </a:bodyPr>
          <a:lstStyle/>
          <a:p>
            <a:pPr>
              <a:spcBef>
                <a:spcPct val="50000"/>
              </a:spcBef>
            </a:pPr>
            <a:r>
              <a:rPr lang="en-US" sz="3000" b="1">
                <a:solidFill>
                  <a:schemeClr val="bg1"/>
                </a:solidFill>
                <a:latin typeface="Verdana" pitchFamily="34" charset="0"/>
              </a:rPr>
              <a:t>Transform-Ed</a:t>
            </a:r>
          </a:p>
        </p:txBody>
      </p:sp>
      <p:grpSp>
        <p:nvGrpSpPr>
          <p:cNvPr id="12" name="Group 44"/>
          <p:cNvGrpSpPr>
            <a:grpSpLocks/>
          </p:cNvGrpSpPr>
          <p:nvPr/>
        </p:nvGrpSpPr>
        <p:grpSpPr bwMode="auto">
          <a:xfrm>
            <a:off x="3492500" y="1935163"/>
            <a:ext cx="2120900" cy="2168525"/>
            <a:chOff x="2182" y="1222"/>
            <a:chExt cx="1336" cy="1366"/>
          </a:xfrm>
        </p:grpSpPr>
        <p:sp>
          <p:nvSpPr>
            <p:cNvPr id="26676" name="Freeform 45"/>
            <p:cNvSpPr>
              <a:spLocks/>
            </p:cNvSpPr>
            <p:nvPr/>
          </p:nvSpPr>
          <p:spPr bwMode="auto">
            <a:xfrm>
              <a:off x="2182" y="1222"/>
              <a:ext cx="1336" cy="1366"/>
            </a:xfrm>
            <a:custGeom>
              <a:avLst/>
              <a:gdLst>
                <a:gd name="T0" fmla="*/ 104 w 1336"/>
                <a:gd name="T1" fmla="*/ 234 h 1348"/>
                <a:gd name="T2" fmla="*/ 1236 w 1336"/>
                <a:gd name="T3" fmla="*/ 254 h 1348"/>
                <a:gd name="T4" fmla="*/ 672 w 1336"/>
                <a:gd name="T5" fmla="*/ 1459 h 1348"/>
                <a:gd name="T6" fmla="*/ 104 w 1336"/>
                <a:gd name="T7" fmla="*/ 234 h 1348"/>
                <a:gd name="T8" fmla="*/ 0 60000 65536"/>
                <a:gd name="T9" fmla="*/ 0 60000 65536"/>
                <a:gd name="T10" fmla="*/ 0 60000 65536"/>
                <a:gd name="T11" fmla="*/ 0 60000 65536"/>
                <a:gd name="T12" fmla="*/ 0 w 1336"/>
                <a:gd name="T13" fmla="*/ 0 h 1348"/>
                <a:gd name="T14" fmla="*/ 1336 w 1336"/>
                <a:gd name="T15" fmla="*/ 1348 h 1348"/>
              </a:gdLst>
              <a:ahLst/>
              <a:cxnLst>
                <a:cxn ang="T8">
                  <a:pos x="T0" y="T1"/>
                </a:cxn>
                <a:cxn ang="T9">
                  <a:pos x="T2" y="T3"/>
                </a:cxn>
                <a:cxn ang="T10">
                  <a:pos x="T4" y="T5"/>
                </a:cxn>
                <a:cxn ang="T11">
                  <a:pos x="T6" y="T7"/>
                </a:cxn>
              </a:cxnLst>
              <a:rect l="T12" t="T13" r="T14" b="T15"/>
              <a:pathLst>
                <a:path w="1336" h="1348">
                  <a:moveTo>
                    <a:pt x="104" y="216"/>
                  </a:moveTo>
                  <a:cubicBezTo>
                    <a:pt x="340" y="52"/>
                    <a:pt x="900" y="0"/>
                    <a:pt x="1236" y="236"/>
                  </a:cubicBezTo>
                  <a:cubicBezTo>
                    <a:pt x="1336" y="792"/>
                    <a:pt x="856" y="1260"/>
                    <a:pt x="672" y="1348"/>
                  </a:cubicBezTo>
                  <a:cubicBezTo>
                    <a:pt x="468" y="1316"/>
                    <a:pt x="0" y="736"/>
                    <a:pt x="104" y="216"/>
                  </a:cubicBezTo>
                  <a:close/>
                </a:path>
              </a:pathLst>
            </a:custGeom>
            <a:solidFill>
              <a:schemeClr val="bg1"/>
            </a:solidFill>
            <a:ln w="0">
              <a:solidFill>
                <a:schemeClr val="bg1"/>
              </a:solidFill>
              <a:round/>
              <a:headEnd/>
              <a:tailEnd/>
            </a:ln>
          </p:spPr>
          <p:txBody>
            <a:bodyPr/>
            <a:lstStyle/>
            <a:p>
              <a:endParaRPr lang="en-US"/>
            </a:p>
          </p:txBody>
        </p:sp>
        <p:sp>
          <p:nvSpPr>
            <p:cNvPr id="26677" name="Text Box 46"/>
            <p:cNvSpPr txBox="1">
              <a:spLocks noChangeArrowheads="1"/>
            </p:cNvSpPr>
            <p:nvPr/>
          </p:nvSpPr>
          <p:spPr bwMode="auto">
            <a:xfrm>
              <a:off x="2344" y="1455"/>
              <a:ext cx="1020" cy="202"/>
            </a:xfrm>
            <a:prstGeom prst="rect">
              <a:avLst/>
            </a:prstGeom>
            <a:noFill/>
            <a:ln w="9525">
              <a:noFill/>
              <a:miter lim="800000"/>
              <a:headEnd/>
              <a:tailEnd/>
            </a:ln>
          </p:spPr>
          <p:txBody>
            <a:bodyPr lIns="91429" tIns="45714" rIns="91429" bIns="45714">
              <a:spAutoFit/>
            </a:bodyPr>
            <a:lstStyle/>
            <a:p>
              <a:pPr>
                <a:spcBef>
                  <a:spcPct val="50000"/>
                </a:spcBef>
              </a:pPr>
              <a:r>
                <a:rPr lang="en-US" sz="1500" b="1">
                  <a:solidFill>
                    <a:srgbClr val="000000"/>
                  </a:solidFill>
                  <a:latin typeface="Verdana" pitchFamily="34" charset="0"/>
                </a:rPr>
                <a:t>HOLY SPIRIT</a:t>
              </a:r>
            </a:p>
          </p:txBody>
        </p:sp>
        <p:sp>
          <p:nvSpPr>
            <p:cNvPr id="26678" name="Text Box 47"/>
            <p:cNvSpPr txBox="1">
              <a:spLocks noChangeArrowheads="1"/>
            </p:cNvSpPr>
            <p:nvPr/>
          </p:nvSpPr>
          <p:spPr bwMode="auto">
            <a:xfrm>
              <a:off x="2566" y="1960"/>
              <a:ext cx="576" cy="326"/>
            </a:xfrm>
            <a:prstGeom prst="rect">
              <a:avLst/>
            </a:prstGeom>
            <a:noFill/>
            <a:ln w="9525">
              <a:noFill/>
              <a:miter lim="800000"/>
              <a:headEnd/>
              <a:tailEnd/>
            </a:ln>
          </p:spPr>
          <p:txBody>
            <a:bodyPr lIns="91429" tIns="45714" rIns="91429" bIns="45714">
              <a:spAutoFit/>
            </a:bodyPr>
            <a:lstStyle/>
            <a:p>
              <a:pPr>
                <a:spcBef>
                  <a:spcPct val="50000"/>
                </a:spcBef>
              </a:pPr>
              <a:r>
                <a:rPr lang="en-US" sz="1400" b="1">
                  <a:solidFill>
                    <a:srgbClr val="000000"/>
                  </a:solidFill>
                  <a:latin typeface="Verdana" pitchFamily="34" charset="0"/>
                </a:rPr>
                <a:t>Image of God</a:t>
              </a:r>
              <a:endParaRPr lang="en-US" sz="1400" b="1">
                <a:solidFill>
                  <a:srgbClr val="000000"/>
                </a:solidFill>
                <a:latin typeface="Verdana" pitchFamily="34" charset="0"/>
                <a:sym typeface="Wingdings 2" pitchFamily="18" charset="2"/>
              </a:endParaRPr>
            </a:p>
          </p:txBody>
        </p:sp>
        <p:sp>
          <p:nvSpPr>
            <p:cNvPr id="26679" name="Text Box 48"/>
            <p:cNvSpPr txBox="1">
              <a:spLocks noChangeArrowheads="1"/>
            </p:cNvSpPr>
            <p:nvPr/>
          </p:nvSpPr>
          <p:spPr bwMode="auto">
            <a:xfrm>
              <a:off x="2648" y="1531"/>
              <a:ext cx="300" cy="576"/>
            </a:xfrm>
            <a:prstGeom prst="rect">
              <a:avLst/>
            </a:prstGeom>
            <a:noFill/>
            <a:ln w="9525">
              <a:noFill/>
              <a:miter lim="800000"/>
              <a:headEnd/>
              <a:tailEnd/>
            </a:ln>
          </p:spPr>
          <p:txBody>
            <a:bodyPr lIns="91429" tIns="45714" rIns="91429" bIns="45714">
              <a:spAutoFit/>
            </a:bodyPr>
            <a:lstStyle/>
            <a:p>
              <a:pPr>
                <a:spcBef>
                  <a:spcPct val="50000"/>
                </a:spcBef>
              </a:pPr>
              <a:r>
                <a:rPr lang="en-US" sz="5400" b="1">
                  <a:solidFill>
                    <a:srgbClr val="D50043"/>
                  </a:solidFill>
                  <a:sym typeface="Wingdings 2" pitchFamily="18" charset="2"/>
                </a:rPr>
                <a:t></a:t>
              </a:r>
            </a:p>
          </p:txBody>
        </p:sp>
      </p:grpSp>
      <p:grpSp>
        <p:nvGrpSpPr>
          <p:cNvPr id="13" name="Group 49"/>
          <p:cNvGrpSpPr>
            <a:grpSpLocks/>
          </p:cNvGrpSpPr>
          <p:nvPr/>
        </p:nvGrpSpPr>
        <p:grpSpPr bwMode="auto">
          <a:xfrm>
            <a:off x="3411538" y="2005013"/>
            <a:ext cx="503237" cy="1049337"/>
            <a:chOff x="2161" y="1541"/>
            <a:chExt cx="317" cy="661"/>
          </a:xfrm>
        </p:grpSpPr>
        <p:sp>
          <p:nvSpPr>
            <p:cNvPr id="26669" name="AutoShape 50"/>
            <p:cNvSpPr>
              <a:spLocks noChangeArrowheads="1"/>
            </p:cNvSpPr>
            <p:nvPr/>
          </p:nvSpPr>
          <p:spPr bwMode="auto">
            <a:xfrm rot="2700000">
              <a:off x="2135" y="1567"/>
              <a:ext cx="213" cy="161"/>
            </a:xfrm>
            <a:prstGeom prst="rightArrow">
              <a:avLst>
                <a:gd name="adj1" fmla="val 55222"/>
                <a:gd name="adj2" fmla="val 56368"/>
              </a:avLst>
            </a:prstGeom>
            <a:solidFill>
              <a:schemeClr val="bg1"/>
            </a:solidFill>
            <a:ln w="0">
              <a:noFill/>
              <a:miter lim="800000"/>
              <a:headEnd/>
              <a:tailEnd/>
            </a:ln>
          </p:spPr>
          <p:txBody>
            <a:bodyPr rot="10800000" vert="eaVert" wrap="none" lIns="91429" tIns="45714" rIns="91429" bIns="45714" anchor="ctr"/>
            <a:lstStyle/>
            <a:p>
              <a:pPr algn="ctr"/>
              <a:endParaRPr lang="en-US"/>
            </a:p>
          </p:txBody>
        </p:sp>
        <p:grpSp>
          <p:nvGrpSpPr>
            <p:cNvPr id="26670" name="Group 51"/>
            <p:cNvGrpSpPr>
              <a:grpSpLocks/>
            </p:cNvGrpSpPr>
            <p:nvPr/>
          </p:nvGrpSpPr>
          <p:grpSpPr bwMode="auto">
            <a:xfrm>
              <a:off x="2272" y="1672"/>
              <a:ext cx="206" cy="530"/>
              <a:chOff x="2258" y="1707"/>
              <a:chExt cx="206" cy="530"/>
            </a:xfrm>
          </p:grpSpPr>
          <p:sp>
            <p:nvSpPr>
              <p:cNvPr id="26671" name="Text Box 52"/>
              <p:cNvSpPr txBox="1">
                <a:spLocks noChangeArrowheads="1"/>
              </p:cNvSpPr>
              <p:nvPr/>
            </p:nvSpPr>
            <p:spPr bwMode="auto">
              <a:xfrm rot="5400000">
                <a:off x="2249" y="1722"/>
                <a:ext cx="204"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P</a:t>
                </a:r>
              </a:p>
            </p:txBody>
          </p:sp>
          <p:sp>
            <p:nvSpPr>
              <p:cNvPr id="26672" name="Text Box 53"/>
              <p:cNvSpPr txBox="1">
                <a:spLocks noChangeArrowheads="1"/>
              </p:cNvSpPr>
              <p:nvPr/>
            </p:nvSpPr>
            <p:spPr bwMode="auto">
              <a:xfrm rot="5400000">
                <a:off x="2201" y="1819"/>
                <a:ext cx="288"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O</a:t>
                </a:r>
              </a:p>
            </p:txBody>
          </p:sp>
          <p:sp>
            <p:nvSpPr>
              <p:cNvPr id="26673" name="Text Box 54"/>
              <p:cNvSpPr txBox="1">
                <a:spLocks noChangeArrowheads="1"/>
              </p:cNvSpPr>
              <p:nvPr/>
            </p:nvSpPr>
            <p:spPr bwMode="auto">
              <a:xfrm rot="5117529">
                <a:off x="2218" y="1875"/>
                <a:ext cx="258"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W</a:t>
                </a:r>
              </a:p>
            </p:txBody>
          </p:sp>
          <p:sp>
            <p:nvSpPr>
              <p:cNvPr id="26674" name="Text Box 55"/>
              <p:cNvSpPr txBox="1">
                <a:spLocks noChangeArrowheads="1"/>
              </p:cNvSpPr>
              <p:nvPr/>
            </p:nvSpPr>
            <p:spPr bwMode="auto">
              <a:xfrm rot="4835280">
                <a:off x="2239" y="1964"/>
                <a:ext cx="240"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E</a:t>
                </a:r>
              </a:p>
            </p:txBody>
          </p:sp>
          <p:sp>
            <p:nvSpPr>
              <p:cNvPr id="26675" name="Text Box 56"/>
              <p:cNvSpPr txBox="1">
                <a:spLocks noChangeArrowheads="1"/>
              </p:cNvSpPr>
              <p:nvPr/>
            </p:nvSpPr>
            <p:spPr bwMode="auto">
              <a:xfrm rot="4521701">
                <a:off x="2258" y="2030"/>
                <a:ext cx="240"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R</a:t>
                </a:r>
              </a:p>
            </p:txBody>
          </p:sp>
        </p:grpSp>
      </p:grpSp>
      <p:grpSp>
        <p:nvGrpSpPr>
          <p:cNvPr id="15" name="Group 57"/>
          <p:cNvGrpSpPr>
            <a:grpSpLocks/>
          </p:cNvGrpSpPr>
          <p:nvPr/>
        </p:nvGrpSpPr>
        <p:grpSpPr bwMode="auto">
          <a:xfrm>
            <a:off x="4889500" y="2078038"/>
            <a:ext cx="858838" cy="1620837"/>
            <a:chOff x="3092" y="1587"/>
            <a:chExt cx="541" cy="1021"/>
          </a:xfrm>
        </p:grpSpPr>
        <p:sp>
          <p:nvSpPr>
            <p:cNvPr id="26654" name="AutoShape 58"/>
            <p:cNvSpPr>
              <a:spLocks noChangeArrowheads="1"/>
            </p:cNvSpPr>
            <p:nvPr/>
          </p:nvSpPr>
          <p:spPr bwMode="auto">
            <a:xfrm rot="8217549">
              <a:off x="3420" y="1587"/>
              <a:ext cx="213" cy="161"/>
            </a:xfrm>
            <a:prstGeom prst="rightArrow">
              <a:avLst>
                <a:gd name="adj1" fmla="val 55222"/>
                <a:gd name="adj2" fmla="val 56368"/>
              </a:avLst>
            </a:prstGeom>
            <a:solidFill>
              <a:schemeClr val="bg1"/>
            </a:solidFill>
            <a:ln w="0">
              <a:noFill/>
              <a:miter lim="800000"/>
              <a:headEnd/>
              <a:tailEnd/>
            </a:ln>
          </p:spPr>
          <p:txBody>
            <a:bodyPr rot="10800000" wrap="none" lIns="91429" tIns="45714" rIns="91429" bIns="45714" anchor="ctr"/>
            <a:lstStyle/>
            <a:p>
              <a:pPr algn="ctr"/>
              <a:endParaRPr lang="en-US"/>
            </a:p>
          </p:txBody>
        </p:sp>
        <p:grpSp>
          <p:nvGrpSpPr>
            <p:cNvPr id="26655" name="Group 59"/>
            <p:cNvGrpSpPr>
              <a:grpSpLocks/>
            </p:cNvGrpSpPr>
            <p:nvPr/>
          </p:nvGrpSpPr>
          <p:grpSpPr bwMode="auto">
            <a:xfrm>
              <a:off x="3092" y="1730"/>
              <a:ext cx="404" cy="878"/>
              <a:chOff x="3092" y="1730"/>
              <a:chExt cx="404" cy="878"/>
            </a:xfrm>
          </p:grpSpPr>
          <p:sp>
            <p:nvSpPr>
              <p:cNvPr id="26656" name="Text Box 60"/>
              <p:cNvSpPr txBox="1">
                <a:spLocks noChangeArrowheads="1"/>
              </p:cNvSpPr>
              <p:nvPr/>
            </p:nvSpPr>
            <p:spPr bwMode="auto">
              <a:xfrm rot="-3219302">
                <a:off x="3074" y="2417"/>
                <a:ext cx="209"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U</a:t>
                </a:r>
              </a:p>
            </p:txBody>
          </p:sp>
          <p:sp>
            <p:nvSpPr>
              <p:cNvPr id="26657" name="Text Box 61"/>
              <p:cNvSpPr txBox="1">
                <a:spLocks noChangeArrowheads="1"/>
              </p:cNvSpPr>
              <p:nvPr/>
            </p:nvSpPr>
            <p:spPr bwMode="auto">
              <a:xfrm rot="-3380032">
                <a:off x="3102" y="2352"/>
                <a:ext cx="239"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N</a:t>
                </a:r>
              </a:p>
            </p:txBody>
          </p:sp>
          <p:sp>
            <p:nvSpPr>
              <p:cNvPr id="26658" name="Text Box 62"/>
              <p:cNvSpPr txBox="1">
                <a:spLocks noChangeArrowheads="1"/>
              </p:cNvSpPr>
              <p:nvPr/>
            </p:nvSpPr>
            <p:spPr bwMode="auto">
              <a:xfrm rot="-3436055">
                <a:off x="3140" y="2290"/>
                <a:ext cx="242"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rPr>
                  <a:t>D</a:t>
                </a:r>
              </a:p>
            </p:txBody>
          </p:sp>
          <p:sp>
            <p:nvSpPr>
              <p:cNvPr id="26659" name="Text Box 63"/>
              <p:cNvSpPr txBox="1">
                <a:spLocks noChangeArrowheads="1"/>
              </p:cNvSpPr>
              <p:nvPr/>
            </p:nvSpPr>
            <p:spPr bwMode="auto">
              <a:xfrm rot="-3785940">
                <a:off x="3180" y="2248"/>
                <a:ext cx="204"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E</a:t>
                </a:r>
              </a:p>
            </p:txBody>
          </p:sp>
          <p:sp>
            <p:nvSpPr>
              <p:cNvPr id="26660" name="Text Box 64"/>
              <p:cNvSpPr txBox="1">
                <a:spLocks noChangeArrowheads="1"/>
              </p:cNvSpPr>
              <p:nvPr/>
            </p:nvSpPr>
            <p:spPr bwMode="auto">
              <a:xfrm rot="-3986455">
                <a:off x="3238" y="2229"/>
                <a:ext cx="116"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R</a:t>
                </a:r>
              </a:p>
            </p:txBody>
          </p:sp>
          <p:sp>
            <p:nvSpPr>
              <p:cNvPr id="26661" name="Text Box 65"/>
              <p:cNvSpPr txBox="1">
                <a:spLocks noChangeArrowheads="1"/>
              </p:cNvSpPr>
              <p:nvPr/>
            </p:nvSpPr>
            <p:spPr bwMode="auto">
              <a:xfrm rot="-4384995">
                <a:off x="3225" y="2115"/>
                <a:ext cx="235"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S</a:t>
                </a:r>
              </a:p>
            </p:txBody>
          </p:sp>
          <p:sp>
            <p:nvSpPr>
              <p:cNvPr id="26662" name="Text Box 66"/>
              <p:cNvSpPr txBox="1">
                <a:spLocks noChangeArrowheads="1"/>
              </p:cNvSpPr>
              <p:nvPr/>
            </p:nvSpPr>
            <p:spPr bwMode="auto">
              <a:xfrm rot="-4375913">
                <a:off x="3256" y="2053"/>
                <a:ext cx="220"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T</a:t>
                </a:r>
              </a:p>
            </p:txBody>
          </p:sp>
          <p:sp>
            <p:nvSpPr>
              <p:cNvPr id="26663" name="Text Box 67"/>
              <p:cNvSpPr txBox="1">
                <a:spLocks noChangeArrowheads="1"/>
              </p:cNvSpPr>
              <p:nvPr/>
            </p:nvSpPr>
            <p:spPr bwMode="auto">
              <a:xfrm rot="-4688199">
                <a:off x="3269" y="1997"/>
                <a:ext cx="223"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A</a:t>
                </a:r>
              </a:p>
            </p:txBody>
          </p:sp>
          <p:sp>
            <p:nvSpPr>
              <p:cNvPr id="26664" name="Text Box 68"/>
              <p:cNvSpPr txBox="1">
                <a:spLocks noChangeArrowheads="1"/>
              </p:cNvSpPr>
              <p:nvPr/>
            </p:nvSpPr>
            <p:spPr bwMode="auto">
              <a:xfrm rot="-4890086">
                <a:off x="3275" y="1922"/>
                <a:ext cx="240" cy="172"/>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N</a:t>
                </a:r>
              </a:p>
            </p:txBody>
          </p:sp>
          <p:sp>
            <p:nvSpPr>
              <p:cNvPr id="26665" name="Text Box 69"/>
              <p:cNvSpPr txBox="1">
                <a:spLocks noChangeArrowheads="1"/>
              </p:cNvSpPr>
              <p:nvPr/>
            </p:nvSpPr>
            <p:spPr bwMode="auto">
              <a:xfrm rot="-4955779">
                <a:off x="3295" y="1865"/>
                <a:ext cx="219" cy="172"/>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D</a:t>
                </a:r>
              </a:p>
            </p:txBody>
          </p:sp>
          <p:sp>
            <p:nvSpPr>
              <p:cNvPr id="26666" name="Text Box 70"/>
              <p:cNvSpPr txBox="1">
                <a:spLocks noChangeArrowheads="1"/>
              </p:cNvSpPr>
              <p:nvPr/>
            </p:nvSpPr>
            <p:spPr bwMode="auto">
              <a:xfrm rot="-5202979">
                <a:off x="3350" y="1838"/>
                <a:ext cx="116"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I</a:t>
                </a:r>
              </a:p>
            </p:txBody>
          </p:sp>
          <p:sp>
            <p:nvSpPr>
              <p:cNvPr id="26667" name="Text Box 71"/>
              <p:cNvSpPr txBox="1">
                <a:spLocks noChangeArrowheads="1"/>
              </p:cNvSpPr>
              <p:nvPr/>
            </p:nvSpPr>
            <p:spPr bwMode="auto">
              <a:xfrm rot="-5400000">
                <a:off x="3304" y="1749"/>
                <a:ext cx="212"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N</a:t>
                </a:r>
              </a:p>
            </p:txBody>
          </p:sp>
          <p:sp>
            <p:nvSpPr>
              <p:cNvPr id="26668" name="Text Box 72"/>
              <p:cNvSpPr txBox="1">
                <a:spLocks noChangeArrowheads="1"/>
              </p:cNvSpPr>
              <p:nvPr/>
            </p:nvSpPr>
            <p:spPr bwMode="auto">
              <a:xfrm rot="-5525376">
                <a:off x="3335" y="1716"/>
                <a:ext cx="144"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G</a:t>
                </a:r>
              </a:p>
            </p:txBody>
          </p:sp>
        </p:grpSp>
      </p:grpSp>
      <p:grpSp>
        <p:nvGrpSpPr>
          <p:cNvPr id="17" name="Group 73"/>
          <p:cNvGrpSpPr>
            <a:grpSpLocks/>
          </p:cNvGrpSpPr>
          <p:nvPr/>
        </p:nvGrpSpPr>
        <p:grpSpPr bwMode="auto">
          <a:xfrm>
            <a:off x="4298950" y="3816350"/>
            <a:ext cx="501650" cy="646113"/>
            <a:chOff x="2722" y="2674"/>
            <a:chExt cx="316" cy="407"/>
          </a:xfrm>
        </p:grpSpPr>
        <p:grpSp>
          <p:nvGrpSpPr>
            <p:cNvPr id="26648" name="Group 74"/>
            <p:cNvGrpSpPr>
              <a:grpSpLocks/>
            </p:cNvGrpSpPr>
            <p:nvPr/>
          </p:nvGrpSpPr>
          <p:grpSpPr bwMode="auto">
            <a:xfrm>
              <a:off x="2722" y="2674"/>
              <a:ext cx="316" cy="199"/>
              <a:chOff x="2722" y="2674"/>
              <a:chExt cx="316" cy="199"/>
            </a:xfrm>
          </p:grpSpPr>
          <p:sp>
            <p:nvSpPr>
              <p:cNvPr id="26650" name="Text Box 75"/>
              <p:cNvSpPr txBox="1">
                <a:spLocks noChangeArrowheads="1"/>
              </p:cNvSpPr>
              <p:nvPr/>
            </p:nvSpPr>
            <p:spPr bwMode="auto">
              <a:xfrm rot="2076745">
                <a:off x="2722" y="2694"/>
                <a:ext cx="225"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rPr>
                  <a:t>L</a:t>
                </a:r>
              </a:p>
            </p:txBody>
          </p:sp>
          <p:sp>
            <p:nvSpPr>
              <p:cNvPr id="26651" name="Text Box 76"/>
              <p:cNvSpPr txBox="1">
                <a:spLocks noChangeArrowheads="1"/>
              </p:cNvSpPr>
              <p:nvPr/>
            </p:nvSpPr>
            <p:spPr bwMode="auto">
              <a:xfrm rot="1177924">
                <a:off x="2751" y="2700"/>
                <a:ext cx="207"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0</a:t>
                </a:r>
              </a:p>
            </p:txBody>
          </p:sp>
          <p:sp>
            <p:nvSpPr>
              <p:cNvPr id="26652" name="Text Box 77"/>
              <p:cNvSpPr txBox="1">
                <a:spLocks noChangeArrowheads="1"/>
              </p:cNvSpPr>
              <p:nvPr/>
            </p:nvSpPr>
            <p:spPr bwMode="auto">
              <a:xfrm rot="-588835">
                <a:off x="2808" y="2696"/>
                <a:ext cx="177"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V</a:t>
                </a:r>
              </a:p>
            </p:txBody>
          </p:sp>
          <p:sp>
            <p:nvSpPr>
              <p:cNvPr id="26653" name="Text Box 78"/>
              <p:cNvSpPr txBox="1">
                <a:spLocks noChangeArrowheads="1"/>
              </p:cNvSpPr>
              <p:nvPr/>
            </p:nvSpPr>
            <p:spPr bwMode="auto">
              <a:xfrm rot="-2053843">
                <a:off x="2864" y="2674"/>
                <a:ext cx="174" cy="173"/>
              </a:xfrm>
              <a:prstGeom prst="rect">
                <a:avLst/>
              </a:prstGeom>
              <a:noFill/>
              <a:ln w="9525">
                <a:noFill/>
                <a:miter lim="800000"/>
                <a:headEnd/>
                <a:tailEnd/>
              </a:ln>
            </p:spPr>
            <p:txBody>
              <a:bodyPr lIns="91429" tIns="45714" rIns="91429" bIns="45714">
                <a:spAutoFit/>
              </a:bodyPr>
              <a:lstStyle/>
              <a:p>
                <a:pPr>
                  <a:spcBef>
                    <a:spcPct val="50000"/>
                  </a:spcBef>
                </a:pPr>
                <a:r>
                  <a:rPr lang="en-US" sz="1200">
                    <a:solidFill>
                      <a:schemeClr val="bg2"/>
                    </a:solidFill>
                    <a:latin typeface="Verdana" pitchFamily="34" charset="0"/>
                  </a:rPr>
                  <a:t>E</a:t>
                </a:r>
              </a:p>
            </p:txBody>
          </p:sp>
        </p:grpSp>
        <p:sp>
          <p:nvSpPr>
            <p:cNvPr id="26649" name="AutoShape 79"/>
            <p:cNvSpPr>
              <a:spLocks noChangeArrowheads="1"/>
            </p:cNvSpPr>
            <p:nvPr/>
          </p:nvSpPr>
          <p:spPr bwMode="auto">
            <a:xfrm rot="-5400000">
              <a:off x="2774" y="2894"/>
              <a:ext cx="213" cy="161"/>
            </a:xfrm>
            <a:prstGeom prst="rightArrow">
              <a:avLst>
                <a:gd name="adj1" fmla="val 55222"/>
                <a:gd name="adj2" fmla="val 56368"/>
              </a:avLst>
            </a:prstGeom>
            <a:solidFill>
              <a:schemeClr val="bg1"/>
            </a:solidFill>
            <a:ln w="0">
              <a:noFill/>
              <a:miter lim="800000"/>
              <a:headEnd/>
              <a:tailEnd/>
            </a:ln>
          </p:spPr>
          <p:txBody>
            <a:bodyPr vert="eaVert" wrap="none" lIns="91429" tIns="45714" rIns="91429" bIns="45714"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8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986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988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988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1986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1988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1987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0" nodeType="clickEffect">
                                  <p:stCondLst>
                                    <p:cond delay="0"/>
                                  </p:stCondLst>
                                  <p:childTnLst>
                                    <p:set>
                                      <p:cBhvr>
                                        <p:cTn id="56" dur="1" fill="hold">
                                          <p:stCondLst>
                                            <p:cond delay="0"/>
                                          </p:stCondLst>
                                        </p:cTn>
                                        <p:tgtEl>
                                          <p:spTgt spid="419861"/>
                                        </p:tgtEl>
                                        <p:attrNameLst>
                                          <p:attrName>style.visibility</p:attrName>
                                        </p:attrNameLst>
                                      </p:cBhvr>
                                      <p:to>
                                        <p:strVal val="hidden"/>
                                      </p:to>
                                    </p:set>
                                  </p:childTnLst>
                                </p:cTn>
                              </p:par>
                              <p:par>
                                <p:cTn id="57" presetID="1" presetClass="entr" presetSubtype="0" fill="hold" nodeType="withEffect">
                                  <p:stCondLst>
                                    <p:cond delay="0"/>
                                  </p:stCondLst>
                                  <p:childTnLst>
                                    <p:set>
                                      <p:cBhvr>
                                        <p:cTn id="58" dur="1" fill="hold">
                                          <p:stCondLst>
                                            <p:cond delay="0"/>
                                          </p:stCondLst>
                                        </p:cTn>
                                        <p:tgtEl>
                                          <p:spTgt spid="419883"/>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2"/>
                                        </p:tgtEl>
                                        <p:attrNameLst>
                                          <p:attrName>style.visibility</p:attrName>
                                        </p:attrNameLst>
                                      </p:cBhvr>
                                      <p:to>
                                        <p:strVal val="visible"/>
                                      </p:to>
                                    </p:set>
                                  </p:childTnLst>
                                </p:cTn>
                              </p:par>
                              <p:par>
                                <p:cTn id="61" presetID="53" presetClass="exit" presetSubtype="0" fill="hold" nodeType="withEffect">
                                  <p:stCondLst>
                                    <p:cond delay="0"/>
                                  </p:stCondLst>
                                  <p:childTnLst>
                                    <p:anim calcmode="lin" valueType="num">
                                      <p:cBhvr>
                                        <p:cTn id="62" dur="500"/>
                                        <p:tgtEl>
                                          <p:spTgt spid="419879"/>
                                        </p:tgtEl>
                                        <p:attrNameLst>
                                          <p:attrName>ppt_w</p:attrName>
                                        </p:attrNameLst>
                                      </p:cBhvr>
                                      <p:tavLst>
                                        <p:tav tm="0">
                                          <p:val>
                                            <p:strVal val="ppt_w"/>
                                          </p:val>
                                        </p:tav>
                                        <p:tav tm="100000">
                                          <p:val>
                                            <p:fltVal val="0"/>
                                          </p:val>
                                        </p:tav>
                                      </p:tavLst>
                                    </p:anim>
                                    <p:anim calcmode="lin" valueType="num">
                                      <p:cBhvr>
                                        <p:cTn id="63" dur="500"/>
                                        <p:tgtEl>
                                          <p:spTgt spid="419879"/>
                                        </p:tgtEl>
                                        <p:attrNameLst>
                                          <p:attrName>ppt_h</p:attrName>
                                        </p:attrNameLst>
                                      </p:cBhvr>
                                      <p:tavLst>
                                        <p:tav tm="0">
                                          <p:val>
                                            <p:strVal val="ppt_h"/>
                                          </p:val>
                                        </p:tav>
                                        <p:tav tm="100000">
                                          <p:val>
                                            <p:fltVal val="0"/>
                                          </p:val>
                                        </p:tav>
                                      </p:tavLst>
                                    </p:anim>
                                    <p:animEffect transition="out" filter="fade">
                                      <p:cBhvr>
                                        <p:cTn id="64" dur="500"/>
                                        <p:tgtEl>
                                          <p:spTgt spid="419879"/>
                                        </p:tgtEl>
                                      </p:cBhvr>
                                    </p:animEffect>
                                    <p:set>
                                      <p:cBhvr>
                                        <p:cTn id="65" dur="1" fill="hold">
                                          <p:stCondLst>
                                            <p:cond delay="499"/>
                                          </p:stCondLst>
                                        </p:cTn>
                                        <p:tgtEl>
                                          <p:spTgt spid="419879"/>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nodeType="clickEffect">
                                  <p:stCondLst>
                                    <p:cond delay="0"/>
                                  </p:stCondLst>
                                  <p:childTnLst>
                                    <p:set>
                                      <p:cBhvr>
                                        <p:cTn id="69" dur="1" fill="hold">
                                          <p:stCondLst>
                                            <p:cond delay="0"/>
                                          </p:stCondLst>
                                        </p:cTn>
                                        <p:tgtEl>
                                          <p:spTgt spid="13"/>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15"/>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56" grpId="0"/>
      <p:bldP spid="419861" grpId="0"/>
      <p:bldP spid="419862" grpId="0" animBg="1"/>
      <p:bldP spid="419879" grpId="0"/>
      <p:bldP spid="419882"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CA" smtClean="0"/>
              <a:t>Kebenaran yang Mengubahkan</a:t>
            </a:r>
            <a:endParaRPr lang="en-US" smtClean="0"/>
          </a:p>
        </p:txBody>
      </p:sp>
      <p:sp>
        <p:nvSpPr>
          <p:cNvPr id="645123" name="Rectangle 3"/>
          <p:cNvSpPr>
            <a:spLocks noGrp="1" noChangeArrowheads="1"/>
          </p:cNvSpPr>
          <p:nvPr>
            <p:ph type="body" idx="1"/>
          </p:nvPr>
        </p:nvSpPr>
        <p:spPr/>
        <p:txBody>
          <a:bodyPr/>
          <a:lstStyle/>
          <a:p>
            <a:pPr eaLnBrk="1" hangingPunct="1">
              <a:lnSpc>
                <a:spcPct val="80000"/>
              </a:lnSpc>
              <a:buFontTx/>
              <a:buNone/>
            </a:pPr>
            <a:r>
              <a:rPr lang="en-US" sz="2800" b="1" smtClean="0"/>
              <a:t>Matius 28:18-20 </a:t>
            </a:r>
          </a:p>
          <a:p>
            <a:pPr eaLnBrk="1" hangingPunct="1">
              <a:lnSpc>
                <a:spcPct val="80000"/>
              </a:lnSpc>
              <a:buFontTx/>
              <a:buNone/>
            </a:pPr>
            <a:r>
              <a:rPr lang="en-US" sz="2800" smtClean="0"/>
              <a:t>   </a:t>
            </a:r>
            <a:r>
              <a:rPr lang="en-US" smtClean="0"/>
              <a:t>Yesus mendekati mereka dan berkata: "Kepada-Ku telah diberikan segala kuasa di sorga dan di bumi. </a:t>
            </a:r>
            <a:r>
              <a:rPr lang="en-US" sz="2800" smtClean="0"/>
              <a:t>Karena itu pergilah, jadikanlah semua bangsa murid-Ku dan baptislah mereka dalam nama Bapa dan Anak dan Roh Kudus, dan ajarlah mereka melakukan segala sesuatu yang telah Kuperintahkan kepadamu. Dan ketahuilah, Aku menyertai kamu senantiasa sampai kepada akhir zaman."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512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68313" y="333375"/>
            <a:ext cx="7427912" cy="1143000"/>
          </a:xfrm>
        </p:spPr>
        <p:txBody>
          <a:bodyPr/>
          <a:lstStyle/>
          <a:p>
            <a:pPr eaLnBrk="1" hangingPunct="1"/>
            <a:r>
              <a:rPr lang="en-CA" smtClean="0"/>
              <a:t>Kata-kata yang Hilang</a:t>
            </a:r>
          </a:p>
        </p:txBody>
      </p:sp>
      <p:sp>
        <p:nvSpPr>
          <p:cNvPr id="328707" name="Rectangle 3"/>
          <p:cNvSpPr>
            <a:spLocks noGrp="1" noChangeArrowheads="1"/>
          </p:cNvSpPr>
          <p:nvPr>
            <p:ph type="body" idx="1"/>
          </p:nvPr>
        </p:nvSpPr>
        <p:spPr>
          <a:xfrm>
            <a:off x="468313" y="1412875"/>
            <a:ext cx="7283450" cy="2476500"/>
          </a:xfrm>
        </p:spPr>
        <p:txBody>
          <a:bodyPr/>
          <a:lstStyle/>
          <a:p>
            <a:pPr eaLnBrk="1" hangingPunct="1"/>
            <a:r>
              <a:rPr lang="en-CA" b="1" smtClean="0"/>
              <a:t>Pertobatan</a:t>
            </a:r>
          </a:p>
          <a:p>
            <a:pPr eaLnBrk="1" hangingPunct="1"/>
            <a:r>
              <a:rPr lang="en-CA" b="1" smtClean="0"/>
              <a:t>Penginjilan</a:t>
            </a:r>
          </a:p>
          <a:p>
            <a:pPr eaLnBrk="1" hangingPunct="1"/>
            <a:r>
              <a:rPr lang="en-CA" b="1" smtClean="0"/>
              <a:t>Gereja</a:t>
            </a:r>
          </a:p>
          <a:p>
            <a:pPr eaLnBrk="1" hangingPunct="1"/>
            <a:r>
              <a:rPr lang="en-CA" b="1" smtClean="0"/>
              <a:t>Penyembahan</a:t>
            </a:r>
          </a:p>
          <a:p>
            <a:pPr eaLnBrk="1" hangingPunct="1"/>
            <a:endParaRPr lang="en-CA" b="1" smtClean="0"/>
          </a:p>
        </p:txBody>
      </p:sp>
      <p:sp>
        <p:nvSpPr>
          <p:cNvPr id="328708" name="Rectangle 4"/>
          <p:cNvSpPr>
            <a:spLocks noChangeArrowheads="1"/>
          </p:cNvSpPr>
          <p:nvPr/>
        </p:nvSpPr>
        <p:spPr bwMode="auto">
          <a:xfrm>
            <a:off x="250825" y="3860800"/>
            <a:ext cx="8281988" cy="1143000"/>
          </a:xfrm>
          <a:prstGeom prst="rect">
            <a:avLst/>
          </a:prstGeom>
          <a:noFill/>
          <a:ln w="9525">
            <a:noFill/>
            <a:miter lim="800000"/>
            <a:headEnd/>
            <a:tailEnd/>
          </a:ln>
        </p:spPr>
        <p:txBody>
          <a:bodyPr anchor="ctr"/>
          <a:lstStyle/>
          <a:p>
            <a:r>
              <a:rPr lang="en-CA" sz="3600" b="1">
                <a:solidFill>
                  <a:srgbClr val="FBDF53"/>
                </a:solidFill>
                <a:latin typeface="Verdana" pitchFamily="34" charset="0"/>
              </a:rPr>
              <a:t>Kata-kata yang Mengejutkan</a:t>
            </a:r>
          </a:p>
        </p:txBody>
      </p:sp>
      <p:sp>
        <p:nvSpPr>
          <p:cNvPr id="328709" name="Rectangle 5"/>
          <p:cNvSpPr>
            <a:spLocks noChangeArrowheads="1"/>
          </p:cNvSpPr>
          <p:nvPr/>
        </p:nvSpPr>
        <p:spPr bwMode="auto">
          <a:xfrm>
            <a:off x="468313" y="4941888"/>
            <a:ext cx="7283450" cy="1295400"/>
          </a:xfrm>
          <a:prstGeom prst="rect">
            <a:avLst/>
          </a:prstGeom>
          <a:noFill/>
          <a:ln w="9525">
            <a:noFill/>
            <a:miter lim="800000"/>
            <a:headEnd/>
            <a:tailEnd/>
          </a:ln>
        </p:spPr>
        <p:txBody>
          <a:bodyPr/>
          <a:lstStyle/>
          <a:p>
            <a:pPr marL="342900" indent="-342900">
              <a:spcBef>
                <a:spcPct val="20000"/>
              </a:spcBef>
              <a:buFontTx/>
              <a:buChar char="•"/>
            </a:pPr>
            <a:r>
              <a:rPr lang="en-CA" sz="3200" b="1">
                <a:latin typeface="Verdana" pitchFamily="34" charset="0"/>
              </a:rPr>
              <a:t>Pemuridan</a:t>
            </a:r>
          </a:p>
          <a:p>
            <a:pPr marL="342900" indent="-342900">
              <a:spcBef>
                <a:spcPct val="20000"/>
              </a:spcBef>
              <a:buFontTx/>
              <a:buChar char="•"/>
            </a:pPr>
            <a:r>
              <a:rPr lang="en-CA" sz="3200" b="1">
                <a:latin typeface="Verdana" pitchFamily="34" charset="0"/>
              </a:rPr>
              <a:t>Mengajar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87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87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87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87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870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8709">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870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08"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457200" y="490538"/>
            <a:ext cx="6202363" cy="1498600"/>
          </a:xfrm>
        </p:spPr>
        <p:txBody>
          <a:bodyPr/>
          <a:lstStyle/>
          <a:p>
            <a:pPr eaLnBrk="1" hangingPunct="1"/>
            <a:r>
              <a:rPr lang="en-CA" sz="4000" smtClean="0"/>
              <a:t>Injil = Kabar Baik</a:t>
            </a:r>
            <a:endParaRPr lang="en-US" sz="4000" smtClean="0"/>
          </a:p>
        </p:txBody>
      </p:sp>
      <p:sp>
        <p:nvSpPr>
          <p:cNvPr id="75779" name="Rectangle 3"/>
          <p:cNvSpPr>
            <a:spLocks noGrp="1" noChangeArrowheads="1"/>
          </p:cNvSpPr>
          <p:nvPr>
            <p:ph type="body" idx="1"/>
          </p:nvPr>
        </p:nvSpPr>
        <p:spPr/>
        <p:txBody>
          <a:bodyPr/>
          <a:lstStyle/>
          <a:p>
            <a:pPr eaLnBrk="1" hangingPunct="1"/>
            <a:r>
              <a:rPr lang="en-CA" smtClean="0"/>
              <a:t>Allah peduli</a:t>
            </a:r>
            <a:endParaRPr lang="en-US" smtClean="0"/>
          </a:p>
          <a:p>
            <a:pPr eaLnBrk="1" hangingPunct="1"/>
            <a:r>
              <a:rPr lang="en-CA" smtClean="0"/>
              <a:t>Allah hadir</a:t>
            </a:r>
          </a:p>
          <a:p>
            <a:pPr eaLnBrk="1" hangingPunct="1"/>
            <a:r>
              <a:rPr lang="en-CA" smtClean="0"/>
              <a:t>Allah tidak diam</a:t>
            </a:r>
          </a:p>
          <a:p>
            <a:pPr eaLnBrk="1" hangingPunct="1"/>
            <a:r>
              <a:rPr lang="en-CA" smtClean="0"/>
              <a:t>Allah maha kuasa</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pPr eaLnBrk="1" hangingPunct="1"/>
            <a:r>
              <a:rPr lang="en-CA" smtClean="0"/>
              <a:t>Kebenaran yang Mengubahkan</a:t>
            </a:r>
            <a:endParaRPr lang="en-US" smtClean="0"/>
          </a:p>
        </p:txBody>
      </p:sp>
      <p:sp>
        <p:nvSpPr>
          <p:cNvPr id="649219" name="Rectangle 3"/>
          <p:cNvSpPr>
            <a:spLocks noGrp="1" noChangeArrowheads="1"/>
          </p:cNvSpPr>
          <p:nvPr>
            <p:ph type="body" idx="1"/>
          </p:nvPr>
        </p:nvSpPr>
        <p:spPr/>
        <p:txBody>
          <a:bodyPr/>
          <a:lstStyle/>
          <a:p>
            <a:pPr eaLnBrk="1" hangingPunct="1">
              <a:buFontTx/>
              <a:buNone/>
              <a:defRPr/>
            </a:pPr>
            <a:r>
              <a:rPr lang="en-CA" sz="2800" b="1" dirty="0" smtClean="0"/>
              <a:t>Markus 12:30-31</a:t>
            </a:r>
          </a:p>
          <a:p>
            <a:pPr marL="0" indent="0" eaLnBrk="1" hangingPunct="1">
              <a:buFontTx/>
              <a:buNone/>
              <a:defRPr/>
            </a:pPr>
            <a:r>
              <a:rPr lang="en-US" sz="3000" dirty="0" err="1" smtClean="0"/>
              <a:t>Kasihilah</a:t>
            </a:r>
            <a:r>
              <a:rPr lang="en-US" sz="3000" dirty="0" smtClean="0"/>
              <a:t> </a:t>
            </a:r>
            <a:r>
              <a:rPr lang="en-US" sz="3000" dirty="0" err="1" smtClean="0"/>
              <a:t>Tuhan</a:t>
            </a:r>
            <a:r>
              <a:rPr lang="en-US" sz="3000" dirty="0" smtClean="0"/>
              <a:t>, </a:t>
            </a:r>
            <a:r>
              <a:rPr lang="en-US" sz="3000" dirty="0" err="1" smtClean="0"/>
              <a:t>Allahmu</a:t>
            </a:r>
            <a:r>
              <a:rPr lang="en-US" sz="3000" dirty="0" smtClean="0"/>
              <a:t>, </a:t>
            </a:r>
            <a:r>
              <a:rPr lang="en-US" sz="3000" dirty="0" err="1" smtClean="0"/>
              <a:t>dengan</a:t>
            </a:r>
            <a:r>
              <a:rPr lang="en-US" sz="3000" dirty="0" smtClean="0"/>
              <a:t> </a:t>
            </a:r>
            <a:r>
              <a:rPr lang="en-US" sz="3000" dirty="0" err="1" smtClean="0"/>
              <a:t>segenap</a:t>
            </a:r>
            <a:r>
              <a:rPr lang="en-US" sz="3000" dirty="0" smtClean="0"/>
              <a:t> </a:t>
            </a:r>
            <a:r>
              <a:rPr lang="en-US" sz="3000" dirty="0" err="1" smtClean="0"/>
              <a:t>hatimu</a:t>
            </a:r>
            <a:r>
              <a:rPr lang="en-US" sz="3000" dirty="0" smtClean="0"/>
              <a:t> </a:t>
            </a:r>
            <a:r>
              <a:rPr lang="en-US" sz="3000" dirty="0" err="1" smtClean="0"/>
              <a:t>dan</a:t>
            </a:r>
            <a:r>
              <a:rPr lang="en-US" sz="3000" dirty="0" smtClean="0"/>
              <a:t> </a:t>
            </a:r>
            <a:r>
              <a:rPr lang="en-US" sz="3000" dirty="0" err="1" smtClean="0"/>
              <a:t>dengan</a:t>
            </a:r>
            <a:r>
              <a:rPr lang="en-US" sz="3000" dirty="0" smtClean="0"/>
              <a:t> </a:t>
            </a:r>
            <a:r>
              <a:rPr lang="en-US" sz="3000" dirty="0" err="1" smtClean="0"/>
              <a:t>segenap</a:t>
            </a:r>
            <a:r>
              <a:rPr lang="en-US" sz="3000" dirty="0" smtClean="0"/>
              <a:t> </a:t>
            </a:r>
            <a:r>
              <a:rPr lang="en-US" sz="3000" dirty="0" err="1" smtClean="0"/>
              <a:t>jiwamu</a:t>
            </a:r>
            <a:r>
              <a:rPr lang="en-US" sz="3000" dirty="0" smtClean="0"/>
              <a:t> </a:t>
            </a:r>
            <a:r>
              <a:rPr lang="en-US" sz="3000" dirty="0" err="1" smtClean="0"/>
              <a:t>dan</a:t>
            </a:r>
            <a:r>
              <a:rPr lang="en-US" sz="3000" dirty="0" smtClean="0"/>
              <a:t> </a:t>
            </a:r>
            <a:r>
              <a:rPr lang="en-US" sz="3000" dirty="0" err="1" smtClean="0"/>
              <a:t>dengan</a:t>
            </a:r>
            <a:r>
              <a:rPr lang="en-US" sz="3000" dirty="0" smtClean="0"/>
              <a:t> </a:t>
            </a:r>
            <a:r>
              <a:rPr lang="en-US" sz="3000" dirty="0" err="1" smtClean="0"/>
              <a:t>segenap</a:t>
            </a:r>
            <a:r>
              <a:rPr lang="en-US" sz="3000" dirty="0" smtClean="0"/>
              <a:t> </a:t>
            </a:r>
            <a:r>
              <a:rPr lang="en-US" sz="3000" dirty="0" err="1" smtClean="0"/>
              <a:t>akal</a:t>
            </a:r>
            <a:r>
              <a:rPr lang="en-US" sz="3000" dirty="0" smtClean="0"/>
              <a:t> </a:t>
            </a:r>
            <a:r>
              <a:rPr lang="en-US" sz="3000" dirty="0" err="1" smtClean="0"/>
              <a:t>budimu</a:t>
            </a:r>
            <a:r>
              <a:rPr lang="en-US" sz="3000" dirty="0" smtClean="0"/>
              <a:t> </a:t>
            </a:r>
            <a:r>
              <a:rPr lang="en-US" sz="3000" dirty="0" err="1" smtClean="0"/>
              <a:t>dan</a:t>
            </a:r>
            <a:r>
              <a:rPr lang="en-US" sz="3000" dirty="0" smtClean="0"/>
              <a:t> </a:t>
            </a:r>
            <a:r>
              <a:rPr lang="en-US" sz="3000" dirty="0" err="1" smtClean="0"/>
              <a:t>dengan</a:t>
            </a:r>
            <a:r>
              <a:rPr lang="en-US" sz="3000" dirty="0" smtClean="0"/>
              <a:t> </a:t>
            </a:r>
            <a:r>
              <a:rPr lang="en-US" sz="3000" dirty="0" err="1" smtClean="0"/>
              <a:t>segenap</a:t>
            </a:r>
            <a:r>
              <a:rPr lang="en-US" sz="3000" dirty="0" smtClean="0"/>
              <a:t> </a:t>
            </a:r>
            <a:r>
              <a:rPr lang="en-US" sz="3000" dirty="0" err="1" smtClean="0"/>
              <a:t>kekuatanmu</a:t>
            </a:r>
            <a:r>
              <a:rPr lang="en-US" sz="3000" dirty="0" smtClean="0"/>
              <a:t>. Dan </a:t>
            </a:r>
            <a:r>
              <a:rPr lang="en-US" sz="3000" dirty="0" err="1" smtClean="0"/>
              <a:t>hukum</a:t>
            </a:r>
            <a:r>
              <a:rPr lang="en-US" sz="3000" dirty="0" smtClean="0"/>
              <a:t> yang </a:t>
            </a:r>
            <a:r>
              <a:rPr lang="en-US" sz="3000" dirty="0" err="1" smtClean="0"/>
              <a:t>kedua</a:t>
            </a:r>
            <a:r>
              <a:rPr lang="en-US" sz="3000" dirty="0" smtClean="0"/>
              <a:t> </a:t>
            </a:r>
            <a:r>
              <a:rPr lang="en-US" sz="3000" dirty="0" err="1" smtClean="0"/>
              <a:t>ialah</a:t>
            </a:r>
            <a:r>
              <a:rPr lang="en-US" sz="3000" dirty="0" smtClean="0"/>
              <a:t>: </a:t>
            </a:r>
            <a:r>
              <a:rPr lang="en-US" sz="3000" dirty="0" err="1" smtClean="0"/>
              <a:t>Kasihilah</a:t>
            </a:r>
            <a:r>
              <a:rPr lang="en-US" sz="3000" dirty="0" smtClean="0"/>
              <a:t> </a:t>
            </a:r>
            <a:r>
              <a:rPr lang="en-US" sz="3000" dirty="0" err="1" smtClean="0"/>
              <a:t>sesamamu</a:t>
            </a:r>
            <a:r>
              <a:rPr lang="en-US" sz="3000" dirty="0" smtClean="0"/>
              <a:t> </a:t>
            </a:r>
            <a:r>
              <a:rPr lang="en-US" sz="3000" dirty="0" err="1" smtClean="0"/>
              <a:t>manusia</a:t>
            </a:r>
            <a:r>
              <a:rPr lang="en-US" sz="3000" dirty="0" smtClean="0"/>
              <a:t> </a:t>
            </a:r>
            <a:r>
              <a:rPr lang="en-US" sz="3000" dirty="0" err="1" smtClean="0"/>
              <a:t>seperti</a:t>
            </a:r>
            <a:r>
              <a:rPr lang="en-US" sz="3000" dirty="0" smtClean="0"/>
              <a:t> </a:t>
            </a:r>
            <a:r>
              <a:rPr lang="en-US" sz="3000" dirty="0" err="1" smtClean="0"/>
              <a:t>dirimu</a:t>
            </a:r>
            <a:r>
              <a:rPr lang="en-US" sz="3000" dirty="0" smtClean="0"/>
              <a:t> </a:t>
            </a:r>
            <a:r>
              <a:rPr lang="en-US" sz="3000" dirty="0" err="1" smtClean="0"/>
              <a:t>sendiri</a:t>
            </a:r>
            <a:r>
              <a:rPr lang="en-US" sz="3000" dirty="0" smtClean="0"/>
              <a:t>. </a:t>
            </a:r>
            <a:r>
              <a:rPr lang="en-US" sz="3000" dirty="0" err="1" smtClean="0"/>
              <a:t>Tidak</a:t>
            </a:r>
            <a:r>
              <a:rPr lang="en-US" sz="3000" dirty="0" smtClean="0"/>
              <a:t> </a:t>
            </a:r>
            <a:r>
              <a:rPr lang="en-US" sz="3000" dirty="0" err="1" smtClean="0"/>
              <a:t>ada</a:t>
            </a:r>
            <a:r>
              <a:rPr lang="en-US" sz="3000" dirty="0" smtClean="0"/>
              <a:t> </a:t>
            </a:r>
            <a:r>
              <a:rPr lang="en-US" sz="3000" dirty="0" err="1" smtClean="0"/>
              <a:t>hukum</a:t>
            </a:r>
            <a:r>
              <a:rPr lang="en-US" sz="3000" dirty="0" smtClean="0"/>
              <a:t> lain yang </a:t>
            </a:r>
            <a:r>
              <a:rPr lang="en-US" sz="3000" dirty="0" err="1" smtClean="0"/>
              <a:t>lebih</a:t>
            </a:r>
            <a:r>
              <a:rPr lang="en-US" sz="3000" dirty="0" smtClean="0"/>
              <a:t> </a:t>
            </a:r>
            <a:r>
              <a:rPr lang="en-US" sz="3000" dirty="0" err="1" smtClean="0"/>
              <a:t>utama</a:t>
            </a:r>
            <a:r>
              <a:rPr lang="en-US" sz="3000" dirty="0" smtClean="0"/>
              <a:t> </a:t>
            </a:r>
            <a:r>
              <a:rPr lang="en-US" sz="3000" dirty="0" err="1" smtClean="0"/>
              <a:t>dari</a:t>
            </a:r>
            <a:r>
              <a:rPr lang="en-US" sz="3000" dirty="0" smtClean="0"/>
              <a:t> </a:t>
            </a:r>
            <a:r>
              <a:rPr lang="en-US" sz="3000" dirty="0" err="1" smtClean="0"/>
              <a:t>pada</a:t>
            </a:r>
            <a:r>
              <a:rPr lang="en-US" sz="3000" dirty="0" smtClean="0"/>
              <a:t> </a:t>
            </a:r>
            <a:r>
              <a:rPr lang="en-US" sz="3000" dirty="0" err="1" smtClean="0"/>
              <a:t>kedua</a:t>
            </a:r>
            <a:r>
              <a:rPr lang="en-US" sz="3000" dirty="0" smtClean="0"/>
              <a:t> </a:t>
            </a:r>
            <a:r>
              <a:rPr lang="en-US" sz="3000" dirty="0" err="1" smtClean="0"/>
              <a:t>hukum</a:t>
            </a:r>
            <a:r>
              <a:rPr lang="en-US" sz="3000" dirty="0" smtClean="0"/>
              <a:t> </a:t>
            </a:r>
            <a:r>
              <a:rPr lang="en-US" sz="3000" dirty="0" err="1" smtClean="0"/>
              <a:t>ini</a:t>
            </a:r>
            <a:r>
              <a:rPr lang="en-US" sz="3000"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921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CA" smtClean="0"/>
              <a:t>Kebenaran yang Mengubahkan</a:t>
            </a:r>
            <a:endParaRPr lang="en-US" smtClean="0"/>
          </a:p>
        </p:txBody>
      </p:sp>
      <p:sp>
        <p:nvSpPr>
          <p:cNvPr id="651267" name="Rectangle 3"/>
          <p:cNvSpPr>
            <a:spLocks noGrp="1" noChangeArrowheads="1"/>
          </p:cNvSpPr>
          <p:nvPr>
            <p:ph type="body" idx="1"/>
          </p:nvPr>
        </p:nvSpPr>
        <p:spPr/>
        <p:txBody>
          <a:bodyPr/>
          <a:lstStyle/>
          <a:p>
            <a:pPr eaLnBrk="1" hangingPunct="1">
              <a:buFontTx/>
              <a:buNone/>
            </a:pPr>
            <a:r>
              <a:rPr lang="en-US" sz="2800" b="1" smtClean="0"/>
              <a:t>Lukas 6:40</a:t>
            </a:r>
          </a:p>
          <a:p>
            <a:pPr eaLnBrk="1" hangingPunct="1">
              <a:buFontTx/>
              <a:buNone/>
            </a:pPr>
            <a:r>
              <a:rPr lang="en-US" sz="2800" smtClean="0"/>
              <a:t>  </a:t>
            </a:r>
            <a:r>
              <a:rPr lang="en-US" smtClean="0"/>
              <a:t>Seorang murid tidak lebih dari pada gurunya, tetapi barangsiapa yang telah tamat pelajarannya akan sama dengan gurunya. </a:t>
            </a:r>
            <a:r>
              <a:rPr lang="en-US" sz="28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126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CA" smtClean="0"/>
              <a:t>Kebenaran yang Mengubahkan</a:t>
            </a:r>
            <a:endParaRPr lang="en-US" smtClean="0"/>
          </a:p>
        </p:txBody>
      </p:sp>
      <p:sp>
        <p:nvSpPr>
          <p:cNvPr id="653315" name="Rectangle 3"/>
          <p:cNvSpPr>
            <a:spLocks noGrp="1" noChangeArrowheads="1"/>
          </p:cNvSpPr>
          <p:nvPr>
            <p:ph type="body" idx="1"/>
          </p:nvPr>
        </p:nvSpPr>
        <p:spPr>
          <a:xfrm>
            <a:off x="457200" y="1916113"/>
            <a:ext cx="8229600" cy="4941887"/>
          </a:xfrm>
        </p:spPr>
        <p:txBody>
          <a:bodyPr/>
          <a:lstStyle/>
          <a:p>
            <a:pPr eaLnBrk="1" hangingPunct="1">
              <a:buFontTx/>
              <a:buNone/>
            </a:pPr>
            <a:r>
              <a:rPr lang="en-US" sz="2400" b="1" smtClean="0"/>
              <a:t>Roma 1:18-20</a:t>
            </a:r>
            <a:endParaRPr lang="en-US" sz="2400" smtClean="0"/>
          </a:p>
          <a:p>
            <a:pPr eaLnBrk="1" hangingPunct="1">
              <a:buFontTx/>
              <a:buNone/>
            </a:pPr>
            <a:r>
              <a:rPr lang="en-US" sz="2400" smtClean="0"/>
              <a:t>	…</a:t>
            </a:r>
            <a:r>
              <a:rPr lang="en-US" sz="2800" smtClean="0"/>
              <a:t>Karena apa yang dapat mereka ketahui tentang Allah nyata bagi mereka, sebab Allah telah menyatakannya kepada mereka. Sebab apa yang tidak nampak dari pada-Nya, yaitu kekuatan-Nya yang kekal dan keilahian-Nya, dapat nampak kepada pikiran dari karya-Nya sejak dunia diciptakan, sehingga mereka tidak dapat berdalih. </a:t>
            </a:r>
            <a:endParaRPr lang="en-US"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33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CA" smtClean="0"/>
              <a:t>Kebenaran yang Mengubahkan</a:t>
            </a:r>
            <a:endParaRPr lang="en-US" smtClean="0"/>
          </a:p>
        </p:txBody>
      </p:sp>
      <p:sp>
        <p:nvSpPr>
          <p:cNvPr id="655363" name="Rectangle 3"/>
          <p:cNvSpPr>
            <a:spLocks noGrp="1" noChangeArrowheads="1"/>
          </p:cNvSpPr>
          <p:nvPr>
            <p:ph type="body" idx="1"/>
          </p:nvPr>
        </p:nvSpPr>
        <p:spPr>
          <a:xfrm>
            <a:off x="457200" y="1916113"/>
            <a:ext cx="8686800" cy="5689600"/>
          </a:xfrm>
        </p:spPr>
        <p:txBody>
          <a:bodyPr/>
          <a:lstStyle/>
          <a:p>
            <a:pPr eaLnBrk="1" hangingPunct="1">
              <a:lnSpc>
                <a:spcPct val="80000"/>
              </a:lnSpc>
              <a:buFontTx/>
              <a:buNone/>
            </a:pPr>
            <a:r>
              <a:rPr lang="en-US" sz="2000" b="1" smtClean="0"/>
              <a:t>Romans 11:36-12:2</a:t>
            </a:r>
            <a:endParaRPr lang="en-US" sz="2000" smtClean="0"/>
          </a:p>
          <a:p>
            <a:pPr eaLnBrk="1" hangingPunct="1">
              <a:buFontTx/>
              <a:buNone/>
            </a:pPr>
            <a:r>
              <a:rPr lang="en-US" sz="2000" smtClean="0"/>
              <a:t>   </a:t>
            </a:r>
            <a:r>
              <a:rPr lang="en-US" sz="2400" smtClean="0"/>
              <a:t>Sebab segala sesuatu adalah dari Dia, dan oleh Dia, dan kepada Dia: Bagi Dialah kemuliaan sampai selama-lamanya! Karena itu, saudara-saudara, demi kemurahan Allah aku menasihatkan kamu, supaya kamu mempersembahkan tubuhmu sebagai persembahan yang hidup, yang kudus dan yang berkenan kepada Allah: itu adalah ibadahmu yang sejati. Janganlah kamu menjadi serupa dengan dunia ini, tetapi berubahlah oleh pembaharuan budimu, sehingga kamu dapat membedakan manakah kehendak Allah: apa yang baik, yang berkenan kepada Allah dan yang sempurna.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536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CA" smtClean="0"/>
              <a:t>Kebenaran yang Mengubahkan</a:t>
            </a:r>
            <a:endParaRPr lang="en-US" smtClean="0"/>
          </a:p>
        </p:txBody>
      </p:sp>
      <p:sp>
        <p:nvSpPr>
          <p:cNvPr id="657411" name="Rectangle 3"/>
          <p:cNvSpPr>
            <a:spLocks noGrp="1" noChangeArrowheads="1"/>
          </p:cNvSpPr>
          <p:nvPr>
            <p:ph type="body" idx="1"/>
          </p:nvPr>
        </p:nvSpPr>
        <p:spPr/>
        <p:txBody>
          <a:bodyPr/>
          <a:lstStyle/>
          <a:p>
            <a:pPr eaLnBrk="1" hangingPunct="1">
              <a:buFontTx/>
              <a:buNone/>
            </a:pPr>
            <a:r>
              <a:rPr lang="en-US" sz="2800" b="1" smtClean="0"/>
              <a:t>1 Korintus 2:14</a:t>
            </a:r>
            <a:endParaRPr lang="en-US" sz="2800" smtClean="0"/>
          </a:p>
          <a:p>
            <a:pPr eaLnBrk="1" hangingPunct="1">
              <a:buFontTx/>
              <a:buNone/>
            </a:pPr>
            <a:r>
              <a:rPr lang="en-US" sz="2800" smtClean="0"/>
              <a:t>  </a:t>
            </a:r>
            <a:r>
              <a:rPr lang="en-US" smtClean="0"/>
              <a:t>Tetapi manusia duniawi tidak menerima apa yang berasal dari Roh Allah, karena hal itu baginya adalah suatu kebodohan; dan ia tidak dapat memahaminya, sebab hal itu hanya dapat dinilai secara rohani.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74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CA" smtClean="0"/>
              <a:t>Kebenaran yang Mengubahkan</a:t>
            </a:r>
            <a:endParaRPr lang="en-US" smtClean="0"/>
          </a:p>
        </p:txBody>
      </p:sp>
      <p:sp>
        <p:nvSpPr>
          <p:cNvPr id="659459" name="Rectangle 3"/>
          <p:cNvSpPr>
            <a:spLocks noGrp="1" noChangeArrowheads="1"/>
          </p:cNvSpPr>
          <p:nvPr>
            <p:ph type="body" idx="1"/>
          </p:nvPr>
        </p:nvSpPr>
        <p:spPr/>
        <p:txBody>
          <a:bodyPr/>
          <a:lstStyle/>
          <a:p>
            <a:pPr eaLnBrk="1" hangingPunct="1">
              <a:buFontTx/>
              <a:buNone/>
            </a:pPr>
            <a:r>
              <a:rPr lang="en-US" sz="2400" b="1" smtClean="0"/>
              <a:t>Kolose 1:16-17</a:t>
            </a:r>
            <a:endParaRPr lang="en-US" sz="2400" smtClean="0"/>
          </a:p>
          <a:p>
            <a:pPr eaLnBrk="1" hangingPunct="1">
              <a:buFontTx/>
              <a:buNone/>
            </a:pPr>
            <a:r>
              <a:rPr lang="en-US" sz="2400" smtClean="0"/>
              <a:t>  </a:t>
            </a:r>
            <a:r>
              <a:rPr lang="en-US" sz="2800" smtClean="0"/>
              <a:t>karena di dalam Dialah telah diciptakan segala sesuatu, yang ada di sorga dan yang ada di bumi, yang kelihatan dan yang tidak kelihatan, baik singgasana, maupun kerajaan, baik pemerintah, maupun penguasa; segala sesuatu diciptakan oleh Dia dan untuk Dia. Ia ada terlebih dahulu dari segala sesuatu dan segala sesuatu ada di dalam Dia.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945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CA" smtClean="0"/>
              <a:t>Kebenaran yang Mengubahkan</a:t>
            </a:r>
            <a:endParaRPr lang="en-US" smtClean="0"/>
          </a:p>
        </p:txBody>
      </p:sp>
      <p:sp>
        <p:nvSpPr>
          <p:cNvPr id="661507" name="Rectangle 3"/>
          <p:cNvSpPr>
            <a:spLocks noGrp="1" noChangeArrowheads="1"/>
          </p:cNvSpPr>
          <p:nvPr>
            <p:ph type="body" idx="1"/>
          </p:nvPr>
        </p:nvSpPr>
        <p:spPr/>
        <p:txBody>
          <a:bodyPr/>
          <a:lstStyle/>
          <a:p>
            <a:pPr eaLnBrk="1" hangingPunct="1">
              <a:lnSpc>
                <a:spcPct val="90000"/>
              </a:lnSpc>
              <a:buFontTx/>
              <a:buNone/>
            </a:pPr>
            <a:r>
              <a:rPr lang="en-US" sz="2800" b="1" smtClean="0"/>
              <a:t>1 Petrus 3:15</a:t>
            </a:r>
            <a:endParaRPr lang="en-US" sz="2800" smtClean="0"/>
          </a:p>
          <a:p>
            <a:pPr eaLnBrk="1" hangingPunct="1">
              <a:lnSpc>
                <a:spcPct val="90000"/>
              </a:lnSpc>
              <a:buFontTx/>
              <a:buNone/>
            </a:pPr>
            <a:r>
              <a:rPr lang="en-US" sz="2800" smtClean="0"/>
              <a:t>  </a:t>
            </a:r>
            <a:r>
              <a:rPr lang="en-US" smtClean="0"/>
              <a:t>Tetapi kuduskanlah Kristus di dalam hatimu sebagai Tuhan! Dan siap sedialah pada segala waktu untuk memberi pertanggungan jawab kepada tiap-tiap orang yang meminta pertanggungan jawab dari kamu tentang pengharapan yang ada padamu, tetapi haruslah dengan lemah lembut dan hormat.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150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reeform 20"/>
          <p:cNvSpPr>
            <a:spLocks/>
          </p:cNvSpPr>
          <p:nvPr/>
        </p:nvSpPr>
        <p:spPr bwMode="auto">
          <a:xfrm>
            <a:off x="4641850" y="2438400"/>
            <a:ext cx="2320925" cy="3124200"/>
          </a:xfrm>
          <a:custGeom>
            <a:avLst/>
            <a:gdLst>
              <a:gd name="T0" fmla="*/ 0 w 1584"/>
              <a:gd name="T1" fmla="*/ 2147483647 h 1968"/>
              <a:gd name="T2" fmla="*/ 0 w 1584"/>
              <a:gd name="T3" fmla="*/ 0 h 1968"/>
              <a:gd name="T4" fmla="*/ 2147483647 w 1584"/>
              <a:gd name="T5" fmla="*/ 2147483647 h 1968"/>
              <a:gd name="T6" fmla="*/ 2147483647 w 1584"/>
              <a:gd name="T7" fmla="*/ 2147483647 h 1968"/>
              <a:gd name="T8" fmla="*/ 0 w 1584"/>
              <a:gd name="T9" fmla="*/ 2147483647 h 1968"/>
              <a:gd name="T10" fmla="*/ 0 60000 65536"/>
              <a:gd name="T11" fmla="*/ 0 60000 65536"/>
              <a:gd name="T12" fmla="*/ 0 60000 65536"/>
              <a:gd name="T13" fmla="*/ 0 60000 65536"/>
              <a:gd name="T14" fmla="*/ 0 60000 65536"/>
              <a:gd name="T15" fmla="*/ 0 w 1584"/>
              <a:gd name="T16" fmla="*/ 0 h 1968"/>
              <a:gd name="T17" fmla="*/ 1584 w 1584"/>
              <a:gd name="T18" fmla="*/ 1968 h 1968"/>
            </a:gdLst>
            <a:ahLst/>
            <a:cxnLst>
              <a:cxn ang="T10">
                <a:pos x="T0" y="T1"/>
              </a:cxn>
              <a:cxn ang="T11">
                <a:pos x="T2" y="T3"/>
              </a:cxn>
              <a:cxn ang="T12">
                <a:pos x="T4" y="T5"/>
              </a:cxn>
              <a:cxn ang="T13">
                <a:pos x="T6" y="T7"/>
              </a:cxn>
              <a:cxn ang="T14">
                <a:pos x="T8" y="T9"/>
              </a:cxn>
            </a:cxnLst>
            <a:rect l="T15" t="T16" r="T17" b="T18"/>
            <a:pathLst>
              <a:path w="1584" h="1968">
                <a:moveTo>
                  <a:pt x="0" y="1536"/>
                </a:moveTo>
                <a:lnTo>
                  <a:pt x="0" y="0"/>
                </a:lnTo>
                <a:lnTo>
                  <a:pt x="1584" y="144"/>
                </a:lnTo>
                <a:lnTo>
                  <a:pt x="1584" y="1968"/>
                </a:lnTo>
                <a:lnTo>
                  <a:pt x="0" y="1536"/>
                </a:lnTo>
                <a:close/>
              </a:path>
            </a:pathLst>
          </a:custGeom>
          <a:solidFill>
            <a:schemeClr val="accent1">
              <a:alpha val="43137"/>
            </a:schemeClr>
          </a:solidFill>
          <a:ln w="9525">
            <a:noFill/>
            <a:round/>
            <a:headEnd/>
            <a:tailEnd/>
          </a:ln>
        </p:spPr>
        <p:txBody>
          <a:bodyPr wrap="none" anchor="ctr"/>
          <a:lstStyle/>
          <a:p>
            <a:endParaRPr lang="en-US"/>
          </a:p>
        </p:txBody>
      </p:sp>
      <p:sp>
        <p:nvSpPr>
          <p:cNvPr id="27651" name="Rectangle 2"/>
          <p:cNvSpPr>
            <a:spLocks noGrp="1" noChangeArrowheads="1"/>
          </p:cNvSpPr>
          <p:nvPr>
            <p:ph type="title"/>
          </p:nvPr>
        </p:nvSpPr>
        <p:spPr/>
        <p:txBody>
          <a:bodyPr/>
          <a:lstStyle/>
          <a:p>
            <a:pPr eaLnBrk="1" hangingPunct="1"/>
            <a:r>
              <a:rPr lang="en-CA" sz="4000" smtClean="0"/>
              <a:t>3 Dimensi Pengajaran</a:t>
            </a:r>
          </a:p>
        </p:txBody>
      </p:sp>
      <p:sp>
        <p:nvSpPr>
          <p:cNvPr id="566279" name="Rectangle 7"/>
          <p:cNvSpPr>
            <a:spLocks noChangeArrowheads="1"/>
          </p:cNvSpPr>
          <p:nvPr/>
        </p:nvSpPr>
        <p:spPr bwMode="auto">
          <a:xfrm>
            <a:off x="2039938" y="1828800"/>
            <a:ext cx="2251075" cy="820738"/>
          </a:xfrm>
          <a:prstGeom prst="rect">
            <a:avLst/>
          </a:prstGeom>
          <a:noFill/>
          <a:ln w="9525">
            <a:noFill/>
            <a:miter lim="800000"/>
            <a:headEnd/>
            <a:tailEnd/>
          </a:ln>
        </p:spPr>
        <p:txBody>
          <a:bodyPr/>
          <a:lstStyle/>
          <a:p>
            <a:pPr marL="609600" indent="-609600" algn="r">
              <a:spcBef>
                <a:spcPct val="20000"/>
              </a:spcBef>
            </a:pPr>
            <a:r>
              <a:rPr lang="en-CA" sz="3200" b="1">
                <a:latin typeface="Verdana" pitchFamily="34" charset="0"/>
              </a:rPr>
              <a:t>Siapa</a:t>
            </a:r>
            <a:endParaRPr lang="en-CA" sz="2000" b="1">
              <a:latin typeface="Verdana" pitchFamily="34" charset="0"/>
            </a:endParaRPr>
          </a:p>
        </p:txBody>
      </p:sp>
      <p:sp>
        <p:nvSpPr>
          <p:cNvPr id="566280" name="Rectangle 8"/>
          <p:cNvSpPr>
            <a:spLocks noChangeArrowheads="1"/>
          </p:cNvSpPr>
          <p:nvPr/>
        </p:nvSpPr>
        <p:spPr bwMode="auto">
          <a:xfrm>
            <a:off x="6962775" y="4648200"/>
            <a:ext cx="1900238" cy="576263"/>
          </a:xfrm>
          <a:prstGeom prst="rect">
            <a:avLst/>
          </a:prstGeom>
          <a:noFill/>
          <a:ln w="9525">
            <a:noFill/>
            <a:miter lim="800000"/>
            <a:headEnd/>
            <a:tailEnd/>
          </a:ln>
        </p:spPr>
        <p:txBody>
          <a:bodyPr/>
          <a:lstStyle/>
          <a:p>
            <a:pPr marL="609600" indent="-609600">
              <a:spcBef>
                <a:spcPct val="20000"/>
              </a:spcBef>
            </a:pPr>
            <a:r>
              <a:rPr lang="en-CA" sz="3200" b="1">
                <a:latin typeface="Verdana" pitchFamily="34" charset="0"/>
              </a:rPr>
              <a:t>Apa</a:t>
            </a:r>
            <a:endParaRPr lang="en-CA" sz="2000" b="1">
              <a:latin typeface="Verdana" pitchFamily="34" charset="0"/>
            </a:endParaRPr>
          </a:p>
        </p:txBody>
      </p:sp>
      <p:cxnSp>
        <p:nvCxnSpPr>
          <p:cNvPr id="27654" name="AutoShape 11"/>
          <p:cNvCxnSpPr>
            <a:cxnSpLocks noChangeShapeType="1"/>
            <a:stCxn id="27661" idx="1"/>
            <a:endCxn id="27661" idx="1"/>
          </p:cNvCxnSpPr>
          <p:nvPr/>
        </p:nvCxnSpPr>
        <p:spPr bwMode="auto">
          <a:xfrm>
            <a:off x="2462213" y="5735638"/>
            <a:ext cx="0" cy="0"/>
          </a:xfrm>
          <a:prstGeom prst="straightConnector1">
            <a:avLst/>
          </a:prstGeom>
          <a:noFill/>
          <a:ln w="9525">
            <a:solidFill>
              <a:schemeClr val="tx1"/>
            </a:solidFill>
            <a:round/>
            <a:headEnd/>
            <a:tailEnd/>
          </a:ln>
        </p:spPr>
      </p:cxnSp>
      <p:grpSp>
        <p:nvGrpSpPr>
          <p:cNvPr id="27655" name="Group 18"/>
          <p:cNvGrpSpPr>
            <a:grpSpLocks/>
          </p:cNvGrpSpPr>
          <p:nvPr/>
        </p:nvGrpSpPr>
        <p:grpSpPr bwMode="auto">
          <a:xfrm>
            <a:off x="2462213" y="1447800"/>
            <a:ext cx="4968875" cy="4392613"/>
            <a:chOff x="2039" y="1071"/>
            <a:chExt cx="3391" cy="2767"/>
          </a:xfrm>
        </p:grpSpPr>
        <p:sp>
          <p:nvSpPr>
            <p:cNvPr id="27659" name="Line 6"/>
            <p:cNvSpPr>
              <a:spLocks noChangeShapeType="1"/>
            </p:cNvSpPr>
            <p:nvPr/>
          </p:nvSpPr>
          <p:spPr bwMode="auto">
            <a:xfrm>
              <a:off x="3465" y="3294"/>
              <a:ext cx="1965" cy="544"/>
            </a:xfrm>
            <a:prstGeom prst="line">
              <a:avLst/>
            </a:prstGeom>
            <a:noFill/>
            <a:ln w="76200">
              <a:solidFill>
                <a:schemeClr val="tx1"/>
              </a:solidFill>
              <a:round/>
              <a:headEnd/>
              <a:tailEnd type="triangle" w="med" len="med"/>
            </a:ln>
          </p:spPr>
          <p:txBody>
            <a:bodyPr/>
            <a:lstStyle/>
            <a:p>
              <a:endParaRPr lang="en-US"/>
            </a:p>
          </p:txBody>
        </p:sp>
        <p:sp>
          <p:nvSpPr>
            <p:cNvPr id="27660" name="Line 4"/>
            <p:cNvSpPr>
              <a:spLocks noChangeShapeType="1"/>
            </p:cNvSpPr>
            <p:nvPr/>
          </p:nvSpPr>
          <p:spPr bwMode="auto">
            <a:xfrm flipV="1">
              <a:off x="3465" y="1071"/>
              <a:ext cx="0" cy="2223"/>
            </a:xfrm>
            <a:prstGeom prst="line">
              <a:avLst/>
            </a:prstGeom>
            <a:noFill/>
            <a:ln w="76200">
              <a:solidFill>
                <a:schemeClr val="tx1"/>
              </a:solidFill>
              <a:round/>
              <a:headEnd/>
              <a:tailEnd type="triangle" w="med" len="med"/>
            </a:ln>
          </p:spPr>
          <p:txBody>
            <a:bodyPr/>
            <a:lstStyle/>
            <a:p>
              <a:endParaRPr lang="en-US"/>
            </a:p>
          </p:txBody>
        </p:sp>
        <p:sp>
          <p:nvSpPr>
            <p:cNvPr id="27661" name="Line 5"/>
            <p:cNvSpPr>
              <a:spLocks noChangeShapeType="1"/>
            </p:cNvSpPr>
            <p:nvPr/>
          </p:nvSpPr>
          <p:spPr bwMode="auto">
            <a:xfrm flipH="1">
              <a:off x="2039" y="3294"/>
              <a:ext cx="1426" cy="454"/>
            </a:xfrm>
            <a:prstGeom prst="line">
              <a:avLst/>
            </a:prstGeom>
            <a:noFill/>
            <a:ln w="76200">
              <a:solidFill>
                <a:schemeClr val="tx1"/>
              </a:solidFill>
              <a:round/>
              <a:headEnd/>
              <a:tailEnd type="triangle" w="med" len="med"/>
            </a:ln>
          </p:spPr>
          <p:txBody>
            <a:bodyPr/>
            <a:lstStyle/>
            <a:p>
              <a:endParaRPr lang="en-US"/>
            </a:p>
          </p:txBody>
        </p:sp>
      </p:grpSp>
      <p:sp>
        <p:nvSpPr>
          <p:cNvPr id="27656" name="Freeform 16"/>
          <p:cNvSpPr>
            <a:spLocks/>
          </p:cNvSpPr>
          <p:nvPr/>
        </p:nvSpPr>
        <p:spPr bwMode="auto">
          <a:xfrm>
            <a:off x="3165475" y="5105400"/>
            <a:ext cx="3516313" cy="1600200"/>
          </a:xfrm>
          <a:custGeom>
            <a:avLst/>
            <a:gdLst>
              <a:gd name="T0" fmla="*/ 0 w 2400"/>
              <a:gd name="T1" fmla="*/ 2147483647 h 1008"/>
              <a:gd name="T2" fmla="*/ 2147483647 w 2400"/>
              <a:gd name="T3" fmla="*/ 0 h 1008"/>
              <a:gd name="T4" fmla="*/ 2147483647 w 2400"/>
              <a:gd name="T5" fmla="*/ 2147483647 h 1008"/>
              <a:gd name="T6" fmla="*/ 2147483647 w 2400"/>
              <a:gd name="T7" fmla="*/ 2147483647 h 1008"/>
              <a:gd name="T8" fmla="*/ 0 w 2400"/>
              <a:gd name="T9" fmla="*/ 2147483647 h 1008"/>
              <a:gd name="T10" fmla="*/ 0 60000 65536"/>
              <a:gd name="T11" fmla="*/ 0 60000 65536"/>
              <a:gd name="T12" fmla="*/ 0 60000 65536"/>
              <a:gd name="T13" fmla="*/ 0 60000 65536"/>
              <a:gd name="T14" fmla="*/ 0 60000 65536"/>
              <a:gd name="T15" fmla="*/ 0 w 2400"/>
              <a:gd name="T16" fmla="*/ 0 h 1008"/>
              <a:gd name="T17" fmla="*/ 2400 w 2400"/>
              <a:gd name="T18" fmla="*/ 1008 h 1008"/>
            </a:gdLst>
            <a:ahLst/>
            <a:cxnLst>
              <a:cxn ang="T10">
                <a:pos x="T0" y="T1"/>
              </a:cxn>
              <a:cxn ang="T11">
                <a:pos x="T2" y="T3"/>
              </a:cxn>
              <a:cxn ang="T12">
                <a:pos x="T4" y="T5"/>
              </a:cxn>
              <a:cxn ang="T13">
                <a:pos x="T6" y="T7"/>
              </a:cxn>
              <a:cxn ang="T14">
                <a:pos x="T8" y="T9"/>
              </a:cxn>
            </a:cxnLst>
            <a:rect l="T15" t="T16" r="T17" b="T18"/>
            <a:pathLst>
              <a:path w="2400" h="1008">
                <a:moveTo>
                  <a:pt x="0" y="336"/>
                </a:moveTo>
                <a:lnTo>
                  <a:pt x="960" y="0"/>
                </a:lnTo>
                <a:lnTo>
                  <a:pt x="2400" y="432"/>
                </a:lnTo>
                <a:lnTo>
                  <a:pt x="1344" y="1008"/>
                </a:lnTo>
                <a:lnTo>
                  <a:pt x="0" y="336"/>
                </a:lnTo>
                <a:close/>
              </a:path>
            </a:pathLst>
          </a:custGeom>
          <a:solidFill>
            <a:schemeClr val="accent1"/>
          </a:solidFill>
          <a:ln w="9525">
            <a:noFill/>
            <a:round/>
            <a:headEnd/>
            <a:tailEnd/>
          </a:ln>
        </p:spPr>
        <p:txBody>
          <a:bodyPr wrap="none" anchor="ctr"/>
          <a:lstStyle/>
          <a:p>
            <a:endParaRPr lang="en-US"/>
          </a:p>
        </p:txBody>
      </p:sp>
      <p:sp>
        <p:nvSpPr>
          <p:cNvPr id="27657" name="Freeform 23"/>
          <p:cNvSpPr>
            <a:spLocks/>
          </p:cNvSpPr>
          <p:nvPr/>
        </p:nvSpPr>
        <p:spPr bwMode="auto">
          <a:xfrm>
            <a:off x="3024188" y="2438400"/>
            <a:ext cx="1406525" cy="2895600"/>
          </a:xfrm>
          <a:custGeom>
            <a:avLst/>
            <a:gdLst>
              <a:gd name="T0" fmla="*/ 2147483647 w 960"/>
              <a:gd name="T1" fmla="*/ 2147483647 h 1824"/>
              <a:gd name="T2" fmla="*/ 0 w 960"/>
              <a:gd name="T3" fmla="*/ 2147483647 h 1824"/>
              <a:gd name="T4" fmla="*/ 0 w 960"/>
              <a:gd name="T5" fmla="*/ 2147483647 h 1824"/>
              <a:gd name="T6" fmla="*/ 2147483647 w 960"/>
              <a:gd name="T7" fmla="*/ 0 h 1824"/>
              <a:gd name="T8" fmla="*/ 2147483647 w 960"/>
              <a:gd name="T9" fmla="*/ 2147483647 h 1824"/>
              <a:gd name="T10" fmla="*/ 0 60000 65536"/>
              <a:gd name="T11" fmla="*/ 0 60000 65536"/>
              <a:gd name="T12" fmla="*/ 0 60000 65536"/>
              <a:gd name="T13" fmla="*/ 0 60000 65536"/>
              <a:gd name="T14" fmla="*/ 0 60000 65536"/>
              <a:gd name="T15" fmla="*/ 0 w 960"/>
              <a:gd name="T16" fmla="*/ 0 h 1824"/>
              <a:gd name="T17" fmla="*/ 960 w 960"/>
              <a:gd name="T18" fmla="*/ 1824 h 1824"/>
            </a:gdLst>
            <a:ahLst/>
            <a:cxnLst>
              <a:cxn ang="T10">
                <a:pos x="T0" y="T1"/>
              </a:cxn>
              <a:cxn ang="T11">
                <a:pos x="T2" y="T3"/>
              </a:cxn>
              <a:cxn ang="T12">
                <a:pos x="T4" y="T5"/>
              </a:cxn>
              <a:cxn ang="T13">
                <a:pos x="T6" y="T7"/>
              </a:cxn>
              <a:cxn ang="T14">
                <a:pos x="T8" y="T9"/>
              </a:cxn>
            </a:cxnLst>
            <a:rect l="T15" t="T16" r="T17" b="T18"/>
            <a:pathLst>
              <a:path w="960" h="1824">
                <a:moveTo>
                  <a:pt x="960" y="1536"/>
                </a:moveTo>
                <a:lnTo>
                  <a:pt x="0" y="1824"/>
                </a:lnTo>
                <a:lnTo>
                  <a:pt x="0" y="48"/>
                </a:lnTo>
                <a:lnTo>
                  <a:pt x="960" y="0"/>
                </a:lnTo>
                <a:lnTo>
                  <a:pt x="960" y="1536"/>
                </a:lnTo>
                <a:close/>
              </a:path>
            </a:pathLst>
          </a:custGeom>
          <a:solidFill>
            <a:schemeClr val="accent1">
              <a:alpha val="23137"/>
            </a:schemeClr>
          </a:solidFill>
          <a:ln w="9525">
            <a:noFill/>
            <a:round/>
            <a:headEnd/>
            <a:tailEnd/>
          </a:ln>
        </p:spPr>
        <p:txBody>
          <a:bodyPr wrap="none" anchor="ctr"/>
          <a:lstStyle/>
          <a:p>
            <a:endParaRPr lang="en-US"/>
          </a:p>
        </p:txBody>
      </p:sp>
      <p:sp>
        <p:nvSpPr>
          <p:cNvPr id="2" name="Rectangle 8"/>
          <p:cNvSpPr>
            <a:spLocks noChangeArrowheads="1"/>
          </p:cNvSpPr>
          <p:nvPr/>
        </p:nvSpPr>
        <p:spPr bwMode="auto">
          <a:xfrm>
            <a:off x="500063" y="4724400"/>
            <a:ext cx="3087687" cy="576263"/>
          </a:xfrm>
          <a:prstGeom prst="rect">
            <a:avLst/>
          </a:prstGeom>
          <a:noFill/>
          <a:ln w="9525">
            <a:noFill/>
            <a:miter lim="800000"/>
            <a:headEnd/>
            <a:tailEnd/>
          </a:ln>
        </p:spPr>
        <p:txBody>
          <a:bodyPr/>
          <a:lstStyle/>
          <a:p>
            <a:pPr marL="609600" indent="-609600">
              <a:spcBef>
                <a:spcPct val="20000"/>
              </a:spcBef>
            </a:pPr>
            <a:r>
              <a:rPr lang="en-CA" sz="3200" b="1">
                <a:latin typeface="Verdana" pitchFamily="34" charset="0"/>
              </a:rPr>
              <a:t>Bagaimana</a:t>
            </a:r>
            <a:endParaRPr lang="en-CA" sz="2000" b="1">
              <a:latin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62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628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CA" smtClean="0"/>
              <a:t>Membuat perbedaan kekal</a:t>
            </a:r>
            <a:endParaRPr lang="en-US" smtClean="0"/>
          </a:p>
        </p:txBody>
      </p:sp>
      <p:sp>
        <p:nvSpPr>
          <p:cNvPr id="528387" name="Rectangle 3"/>
          <p:cNvSpPr>
            <a:spLocks noGrp="1" noChangeArrowheads="1"/>
          </p:cNvSpPr>
          <p:nvPr>
            <p:ph type="body" idx="1"/>
          </p:nvPr>
        </p:nvSpPr>
        <p:spPr/>
        <p:txBody>
          <a:bodyPr/>
          <a:lstStyle/>
          <a:p>
            <a:pPr marL="344488" indent="-344488" eaLnBrk="1" hangingPunct="1"/>
            <a:r>
              <a:rPr lang="en-CA" smtClean="0"/>
              <a:t>Guru yang diubahkan</a:t>
            </a:r>
          </a:p>
          <a:p>
            <a:pPr marL="344488" indent="-344488" eaLnBrk="1" hangingPunct="1"/>
            <a:r>
              <a:rPr lang="en-CA" smtClean="0"/>
              <a:t>Guru yang mengubahkan</a:t>
            </a:r>
          </a:p>
          <a:p>
            <a:pPr marL="344488" indent="-344488" eaLnBrk="1" hangingPunct="1"/>
            <a:endParaRPr lang="en-CA" smtClean="0"/>
          </a:p>
          <a:p>
            <a:pPr marL="344488" indent="-344488" eaLnBrk="1" hangingPunct="1"/>
            <a:r>
              <a:rPr lang="en-CA" smtClean="0"/>
              <a:t>Murid yang diubahkan</a:t>
            </a:r>
          </a:p>
          <a:p>
            <a:pPr marL="344488" indent="-344488" eaLnBrk="1" hangingPunct="1"/>
            <a:r>
              <a:rPr lang="en-CA" smtClean="0"/>
              <a:t>Murid yang mengubahkan</a:t>
            </a:r>
          </a:p>
          <a:p>
            <a:pPr marL="344488" indent="-344488" eaLnBrk="1" hangingPunct="1"/>
            <a:endParaRPr lang="en-CA" smtClean="0"/>
          </a:p>
          <a:p>
            <a:pPr marL="344488" indent="-344488" eaLnBrk="1" hangingPunct="1"/>
            <a:r>
              <a:rPr lang="en-CA" smtClean="0"/>
              <a:t>Dunia yang diubahkan</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8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8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838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838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2838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531813"/>
            <a:ext cx="6562725" cy="1431925"/>
          </a:xfrm>
        </p:spPr>
        <p:txBody>
          <a:bodyPr>
            <a:spAutoFit/>
          </a:bodyPr>
          <a:lstStyle/>
          <a:p>
            <a:pPr eaLnBrk="1" hangingPunct="1"/>
            <a:r>
              <a:rPr lang="en-CA" smtClean="0"/>
              <a:t>Guru-guru Amanat Agung</a:t>
            </a:r>
          </a:p>
        </p:txBody>
      </p:sp>
      <p:sp>
        <p:nvSpPr>
          <p:cNvPr id="635907" name="Rectangle 3"/>
          <p:cNvSpPr>
            <a:spLocks noGrp="1" noChangeArrowheads="1"/>
          </p:cNvSpPr>
          <p:nvPr>
            <p:ph type="body" idx="1"/>
          </p:nvPr>
        </p:nvSpPr>
        <p:spPr>
          <a:xfrm>
            <a:off x="468313" y="2060575"/>
            <a:ext cx="8229600" cy="2332038"/>
          </a:xfrm>
        </p:spPr>
        <p:txBody>
          <a:bodyPr>
            <a:spAutoFit/>
          </a:bodyPr>
          <a:lstStyle/>
          <a:p>
            <a:pPr eaLnBrk="1" hangingPunct="1"/>
            <a:r>
              <a:rPr lang="en-US" smtClean="0"/>
              <a:t>Diubahkan (Roma 12:2)</a:t>
            </a:r>
          </a:p>
          <a:p>
            <a:pPr eaLnBrk="1" hangingPunct="1"/>
            <a:r>
              <a:rPr lang="en-US" smtClean="0"/>
              <a:t>Mengubah</a:t>
            </a:r>
          </a:p>
          <a:p>
            <a:pPr eaLnBrk="1" hangingPunct="1"/>
            <a:r>
              <a:rPr lang="en-US" smtClean="0"/>
              <a:t>Pengubah</a:t>
            </a:r>
          </a:p>
          <a:p>
            <a:pPr eaLnBrk="1" hangingPunct="1"/>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59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59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359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CA" smtClean="0"/>
              <a:t>Mengubahkan</a:t>
            </a:r>
          </a:p>
        </p:txBody>
      </p:sp>
      <p:sp>
        <p:nvSpPr>
          <p:cNvPr id="638979" name="Rectangle 3"/>
          <p:cNvSpPr>
            <a:spLocks noGrp="1" noChangeArrowheads="1"/>
          </p:cNvSpPr>
          <p:nvPr>
            <p:ph type="body" idx="1"/>
          </p:nvPr>
        </p:nvSpPr>
        <p:spPr/>
        <p:txBody>
          <a:bodyPr/>
          <a:lstStyle/>
          <a:p>
            <a:pPr eaLnBrk="1" hangingPunct="1"/>
            <a:r>
              <a:rPr lang="en-US" smtClean="0"/>
              <a:t>Memuridkan</a:t>
            </a:r>
          </a:p>
          <a:p>
            <a:pPr eaLnBrk="1" hangingPunct="1"/>
            <a:r>
              <a:rPr lang="en-US" smtClean="0"/>
              <a:t>Mengajarkan cara pandang dunia</a:t>
            </a:r>
          </a:p>
          <a:p>
            <a:pPr eaLnBrk="1" hangingPunct="1"/>
            <a:r>
              <a:rPr lang="en-US" smtClean="0"/>
              <a:t>Menghubungkan segala hal dengan Kristus dan Firman-Nya</a:t>
            </a:r>
          </a:p>
          <a:p>
            <a:pPr eaLnBrk="1" hangingPunct="1"/>
            <a:r>
              <a:rPr lang="en-CA" smtClean="0"/>
              <a:t>Mengasihi murid-murid-Nya.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89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89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389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389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CA" smtClean="0"/>
              <a:t>Diubahkan</a:t>
            </a:r>
          </a:p>
        </p:txBody>
      </p:sp>
      <p:sp>
        <p:nvSpPr>
          <p:cNvPr id="11267" name="Rectangle 3"/>
          <p:cNvSpPr>
            <a:spLocks noGrp="1" noChangeArrowheads="1"/>
          </p:cNvSpPr>
          <p:nvPr>
            <p:ph type="body" idx="1"/>
          </p:nvPr>
        </p:nvSpPr>
        <p:spPr>
          <a:xfrm>
            <a:off x="457200" y="1916113"/>
            <a:ext cx="8229600" cy="4340225"/>
          </a:xfrm>
        </p:spPr>
        <p:txBody>
          <a:bodyPr/>
          <a:lstStyle/>
          <a:p>
            <a:pPr eaLnBrk="1" hangingPunct="1">
              <a:lnSpc>
                <a:spcPct val="90000"/>
              </a:lnSpc>
            </a:pPr>
            <a:r>
              <a:rPr lang="en-US" smtClean="0"/>
              <a:t>Dipanggil untuk mengajar</a:t>
            </a:r>
          </a:p>
          <a:p>
            <a:pPr eaLnBrk="1" hangingPunct="1">
              <a:lnSpc>
                <a:spcPct val="90000"/>
              </a:lnSpc>
            </a:pPr>
            <a:r>
              <a:rPr lang="en-US" smtClean="0"/>
              <a:t>Komit pada pemuridan</a:t>
            </a:r>
          </a:p>
          <a:p>
            <a:pPr eaLnBrk="1" hangingPunct="1">
              <a:lnSpc>
                <a:spcPct val="90000"/>
              </a:lnSpc>
            </a:pPr>
            <a:r>
              <a:rPr lang="en-US" smtClean="0"/>
              <a:t>Kompeten dalam menghubungkan segenap hidup dan pembelajaran dengan Allah dan Firman-Nya</a:t>
            </a:r>
            <a:endParaRPr lang="en-CA" sz="4000" smtClean="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457200" y="274638"/>
            <a:ext cx="4398963" cy="1498600"/>
          </a:xfrm>
        </p:spPr>
        <p:txBody>
          <a:bodyPr/>
          <a:lstStyle/>
          <a:p>
            <a:r>
              <a:rPr lang="en-CA" smtClean="0"/>
              <a:t>Sentralitas Firman</a:t>
            </a:r>
          </a:p>
        </p:txBody>
      </p:sp>
      <p:sp>
        <p:nvSpPr>
          <p:cNvPr id="133123" name="Oval 3"/>
          <p:cNvSpPr>
            <a:spLocks noChangeArrowheads="1"/>
          </p:cNvSpPr>
          <p:nvPr/>
        </p:nvSpPr>
        <p:spPr bwMode="auto">
          <a:xfrm>
            <a:off x="3708400" y="1412875"/>
            <a:ext cx="5256213" cy="5184775"/>
          </a:xfrm>
          <a:prstGeom prst="ellipse">
            <a:avLst/>
          </a:prstGeom>
          <a:solidFill>
            <a:schemeClr val="tx2"/>
          </a:solidFill>
          <a:ln w="9525">
            <a:noFill/>
            <a:round/>
            <a:headEnd/>
            <a:tailEnd/>
          </a:ln>
        </p:spPr>
        <p:txBody>
          <a:bodyPr wrap="none" anchor="ctr"/>
          <a:lstStyle/>
          <a:p>
            <a:endParaRPr lang="en-US"/>
          </a:p>
        </p:txBody>
      </p:sp>
      <p:sp>
        <p:nvSpPr>
          <p:cNvPr id="305156" name="Oval 4"/>
          <p:cNvSpPr>
            <a:spLocks noChangeArrowheads="1"/>
          </p:cNvSpPr>
          <p:nvPr/>
        </p:nvSpPr>
        <p:spPr bwMode="auto">
          <a:xfrm>
            <a:off x="5091113" y="2803525"/>
            <a:ext cx="2520950" cy="2376488"/>
          </a:xfrm>
          <a:prstGeom prst="ellipse">
            <a:avLst/>
          </a:prstGeom>
          <a:solidFill>
            <a:schemeClr val="accent2"/>
          </a:solidFill>
          <a:ln w="9525">
            <a:noFill/>
            <a:round/>
            <a:headEnd/>
            <a:tailEnd/>
          </a:ln>
        </p:spPr>
        <p:txBody>
          <a:bodyPr wrap="none" anchor="ctr"/>
          <a:lstStyle/>
          <a:p>
            <a:endParaRPr lang="en-US"/>
          </a:p>
        </p:txBody>
      </p:sp>
      <p:sp>
        <p:nvSpPr>
          <p:cNvPr id="305157" name="Text Box 5"/>
          <p:cNvSpPr txBox="1">
            <a:spLocks noChangeArrowheads="1"/>
          </p:cNvSpPr>
          <p:nvPr/>
        </p:nvSpPr>
        <p:spPr bwMode="auto">
          <a:xfrm>
            <a:off x="5429250" y="3681413"/>
            <a:ext cx="1928813" cy="579437"/>
          </a:xfrm>
          <a:prstGeom prst="rect">
            <a:avLst/>
          </a:prstGeom>
          <a:noFill/>
          <a:ln w="9525">
            <a:noFill/>
            <a:miter lim="800000"/>
            <a:headEnd/>
            <a:tailEnd/>
          </a:ln>
        </p:spPr>
        <p:txBody>
          <a:bodyPr>
            <a:spAutoFit/>
          </a:bodyPr>
          <a:lstStyle/>
          <a:p>
            <a:pPr algn="ctr">
              <a:spcBef>
                <a:spcPct val="50000"/>
              </a:spcBef>
            </a:pPr>
            <a:r>
              <a:rPr lang="en-CA" sz="3200" b="1">
                <a:solidFill>
                  <a:srgbClr val="B1003A"/>
                </a:solidFill>
                <a:latin typeface="Verdana" pitchFamily="34" charset="0"/>
              </a:rPr>
              <a:t>Alkitab</a:t>
            </a:r>
          </a:p>
        </p:txBody>
      </p:sp>
      <p:sp>
        <p:nvSpPr>
          <p:cNvPr id="305158" name="Text Box 6"/>
          <p:cNvSpPr txBox="1">
            <a:spLocks noChangeArrowheads="1"/>
          </p:cNvSpPr>
          <p:nvPr/>
        </p:nvSpPr>
        <p:spPr bwMode="auto">
          <a:xfrm>
            <a:off x="4956175" y="5233988"/>
            <a:ext cx="2741613" cy="946150"/>
          </a:xfrm>
          <a:prstGeom prst="rect">
            <a:avLst/>
          </a:prstGeom>
          <a:noFill/>
          <a:ln w="9525">
            <a:noFill/>
            <a:miter lim="800000"/>
            <a:headEnd/>
            <a:tailEnd/>
          </a:ln>
        </p:spPr>
        <p:txBody>
          <a:bodyPr>
            <a:spAutoFit/>
          </a:bodyPr>
          <a:lstStyle/>
          <a:p>
            <a:pPr algn="ctr">
              <a:spcBef>
                <a:spcPct val="50000"/>
              </a:spcBef>
            </a:pPr>
            <a:r>
              <a:rPr lang="en-CA" sz="2800" b="1">
                <a:solidFill>
                  <a:srgbClr val="000000"/>
                </a:solidFill>
                <a:latin typeface="Verdana" pitchFamily="34" charset="0"/>
              </a:rPr>
              <a:t>segala hal lain</a:t>
            </a:r>
            <a:endParaRPr lang="en-US" sz="2800">
              <a:latin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515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515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051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5156" grpId="0" animBg="1"/>
      <p:bldP spid="305157" grpId="0"/>
      <p:bldP spid="305158"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457200" y="274638"/>
            <a:ext cx="4398963" cy="1498600"/>
          </a:xfrm>
        </p:spPr>
        <p:txBody>
          <a:bodyPr/>
          <a:lstStyle/>
          <a:p>
            <a:r>
              <a:rPr lang="en-CA" smtClean="0"/>
              <a:t>Dualisme dalam Praktek</a:t>
            </a:r>
          </a:p>
        </p:txBody>
      </p:sp>
      <p:sp>
        <p:nvSpPr>
          <p:cNvPr id="134147" name="Oval 3"/>
          <p:cNvSpPr>
            <a:spLocks noChangeArrowheads="1"/>
          </p:cNvSpPr>
          <p:nvPr/>
        </p:nvSpPr>
        <p:spPr bwMode="auto">
          <a:xfrm>
            <a:off x="539750" y="2492375"/>
            <a:ext cx="2520950" cy="2376488"/>
          </a:xfrm>
          <a:prstGeom prst="ellipse">
            <a:avLst/>
          </a:prstGeom>
          <a:solidFill>
            <a:schemeClr val="accent2"/>
          </a:solidFill>
          <a:ln w="9525">
            <a:noFill/>
            <a:round/>
            <a:headEnd/>
            <a:tailEnd/>
          </a:ln>
        </p:spPr>
        <p:txBody>
          <a:bodyPr wrap="none" anchor="ctr"/>
          <a:lstStyle/>
          <a:p>
            <a:endParaRPr lang="en-US"/>
          </a:p>
        </p:txBody>
      </p:sp>
      <p:sp>
        <p:nvSpPr>
          <p:cNvPr id="134148" name="Oval 4"/>
          <p:cNvSpPr>
            <a:spLocks noChangeArrowheads="1"/>
          </p:cNvSpPr>
          <p:nvPr/>
        </p:nvSpPr>
        <p:spPr bwMode="auto">
          <a:xfrm>
            <a:off x="3708400" y="1412875"/>
            <a:ext cx="5256213" cy="5184775"/>
          </a:xfrm>
          <a:prstGeom prst="ellipse">
            <a:avLst/>
          </a:prstGeom>
          <a:solidFill>
            <a:schemeClr val="tx2"/>
          </a:solidFill>
          <a:ln w="9525">
            <a:noFill/>
            <a:round/>
            <a:headEnd/>
            <a:tailEnd/>
          </a:ln>
        </p:spPr>
        <p:txBody>
          <a:bodyPr wrap="none" anchor="ctr"/>
          <a:lstStyle/>
          <a:p>
            <a:endParaRPr lang="en-US"/>
          </a:p>
        </p:txBody>
      </p:sp>
      <p:sp>
        <p:nvSpPr>
          <p:cNvPr id="307205" name="Text Box 5"/>
          <p:cNvSpPr txBox="1">
            <a:spLocks noChangeArrowheads="1"/>
          </p:cNvSpPr>
          <p:nvPr/>
        </p:nvSpPr>
        <p:spPr bwMode="auto">
          <a:xfrm>
            <a:off x="285750" y="2862263"/>
            <a:ext cx="2928938" cy="1373187"/>
          </a:xfrm>
          <a:prstGeom prst="rect">
            <a:avLst/>
          </a:prstGeom>
          <a:noFill/>
          <a:ln w="9525">
            <a:noFill/>
            <a:miter lim="800000"/>
            <a:headEnd/>
            <a:tailEnd/>
          </a:ln>
        </p:spPr>
        <p:txBody>
          <a:bodyPr>
            <a:spAutoFit/>
          </a:bodyPr>
          <a:lstStyle/>
          <a:p>
            <a:pPr algn="ctr">
              <a:spcBef>
                <a:spcPct val="50000"/>
              </a:spcBef>
            </a:pPr>
            <a:r>
              <a:rPr lang="en-CA" sz="2800" b="1">
                <a:solidFill>
                  <a:srgbClr val="000000"/>
                </a:solidFill>
                <a:latin typeface="Verdana" pitchFamily="34" charset="0"/>
              </a:rPr>
              <a:t>Kita mengajarkan</a:t>
            </a:r>
            <a:r>
              <a:rPr lang="en-CA" sz="2800" b="1">
                <a:solidFill>
                  <a:srgbClr val="B1003A"/>
                </a:solidFill>
                <a:latin typeface="Verdana" pitchFamily="34" charset="0"/>
              </a:rPr>
              <a:t> Alkitab</a:t>
            </a:r>
          </a:p>
        </p:txBody>
      </p:sp>
      <p:sp>
        <p:nvSpPr>
          <p:cNvPr id="307206" name="Text Box 6"/>
          <p:cNvSpPr txBox="1">
            <a:spLocks noChangeArrowheads="1"/>
          </p:cNvSpPr>
          <p:nvPr/>
        </p:nvSpPr>
        <p:spPr bwMode="auto">
          <a:xfrm>
            <a:off x="3714750" y="2628900"/>
            <a:ext cx="5214938" cy="2800350"/>
          </a:xfrm>
          <a:prstGeom prst="rect">
            <a:avLst/>
          </a:prstGeom>
          <a:noFill/>
          <a:ln w="9525">
            <a:noFill/>
            <a:miter lim="800000"/>
            <a:headEnd/>
            <a:tailEnd/>
          </a:ln>
        </p:spPr>
        <p:txBody>
          <a:bodyPr>
            <a:spAutoFit/>
          </a:bodyPr>
          <a:lstStyle/>
          <a:p>
            <a:pPr algn="ctr">
              <a:spcBef>
                <a:spcPct val="50000"/>
              </a:spcBef>
            </a:pPr>
            <a:r>
              <a:rPr lang="en-CA" sz="4400" b="1">
                <a:solidFill>
                  <a:srgbClr val="000000"/>
                </a:solidFill>
                <a:latin typeface="Verdana" pitchFamily="34" charset="0"/>
              </a:rPr>
              <a:t>Mereka mengajarkan segala sesuatu yang lain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0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5" grpId="0"/>
      <p:bldP spid="307206"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457200" y="274638"/>
            <a:ext cx="4398963" cy="1498600"/>
          </a:xfrm>
        </p:spPr>
        <p:txBody>
          <a:bodyPr/>
          <a:lstStyle/>
          <a:p>
            <a:r>
              <a:rPr lang="en-CA" smtClean="0"/>
              <a:t>Dualisme dalam Praktek</a:t>
            </a:r>
          </a:p>
        </p:txBody>
      </p:sp>
      <p:sp>
        <p:nvSpPr>
          <p:cNvPr id="135171" name="Oval 3"/>
          <p:cNvSpPr>
            <a:spLocks noChangeArrowheads="1"/>
          </p:cNvSpPr>
          <p:nvPr/>
        </p:nvSpPr>
        <p:spPr bwMode="auto">
          <a:xfrm>
            <a:off x="539750" y="2492375"/>
            <a:ext cx="2520950" cy="2376488"/>
          </a:xfrm>
          <a:prstGeom prst="ellipse">
            <a:avLst/>
          </a:prstGeom>
          <a:solidFill>
            <a:schemeClr val="accent2"/>
          </a:solidFill>
          <a:ln w="9525">
            <a:noFill/>
            <a:round/>
            <a:headEnd/>
            <a:tailEnd/>
          </a:ln>
        </p:spPr>
        <p:txBody>
          <a:bodyPr wrap="none" anchor="ctr"/>
          <a:lstStyle/>
          <a:p>
            <a:endParaRPr lang="en-US"/>
          </a:p>
        </p:txBody>
      </p:sp>
      <p:sp>
        <p:nvSpPr>
          <p:cNvPr id="135172" name="Oval 4"/>
          <p:cNvSpPr>
            <a:spLocks noChangeArrowheads="1"/>
          </p:cNvSpPr>
          <p:nvPr/>
        </p:nvSpPr>
        <p:spPr bwMode="auto">
          <a:xfrm>
            <a:off x="3708400" y="1412875"/>
            <a:ext cx="5256213" cy="5184775"/>
          </a:xfrm>
          <a:prstGeom prst="ellipse">
            <a:avLst/>
          </a:prstGeom>
          <a:solidFill>
            <a:schemeClr val="tx2"/>
          </a:solidFill>
          <a:ln w="9525">
            <a:noFill/>
            <a:round/>
            <a:headEnd/>
            <a:tailEnd/>
          </a:ln>
        </p:spPr>
        <p:txBody>
          <a:bodyPr wrap="none" anchor="ctr"/>
          <a:lstStyle/>
          <a:p>
            <a:endParaRPr lang="en-US"/>
          </a:p>
        </p:txBody>
      </p:sp>
      <p:sp>
        <p:nvSpPr>
          <p:cNvPr id="309253" name="Text Box 5"/>
          <p:cNvSpPr txBox="1">
            <a:spLocks noChangeArrowheads="1"/>
          </p:cNvSpPr>
          <p:nvPr/>
        </p:nvSpPr>
        <p:spPr bwMode="auto">
          <a:xfrm>
            <a:off x="642938" y="2900363"/>
            <a:ext cx="2286000" cy="1570037"/>
          </a:xfrm>
          <a:prstGeom prst="rect">
            <a:avLst/>
          </a:prstGeom>
          <a:noFill/>
          <a:ln w="9525">
            <a:noFill/>
            <a:miter lim="800000"/>
            <a:headEnd/>
            <a:tailEnd/>
          </a:ln>
        </p:spPr>
        <p:txBody>
          <a:bodyPr>
            <a:spAutoFit/>
          </a:bodyPr>
          <a:lstStyle/>
          <a:p>
            <a:pPr algn="ctr">
              <a:spcBef>
                <a:spcPct val="50000"/>
              </a:spcBef>
            </a:pPr>
            <a:r>
              <a:rPr lang="en-CA" sz="3200" b="1">
                <a:solidFill>
                  <a:srgbClr val="000000"/>
                </a:solidFill>
                <a:latin typeface="Verdana" pitchFamily="34" charset="0"/>
              </a:rPr>
              <a:t>Yesus Juru Selamat</a:t>
            </a:r>
          </a:p>
        </p:txBody>
      </p:sp>
      <p:sp>
        <p:nvSpPr>
          <p:cNvPr id="309254" name="Text Box 6"/>
          <p:cNvSpPr txBox="1">
            <a:spLocks noChangeArrowheads="1"/>
          </p:cNvSpPr>
          <p:nvPr/>
        </p:nvSpPr>
        <p:spPr bwMode="auto">
          <a:xfrm>
            <a:off x="4356100" y="2276475"/>
            <a:ext cx="3960813" cy="4154488"/>
          </a:xfrm>
          <a:prstGeom prst="rect">
            <a:avLst/>
          </a:prstGeom>
          <a:noFill/>
          <a:ln w="9525">
            <a:noFill/>
            <a:miter lim="800000"/>
            <a:headEnd/>
            <a:tailEnd/>
          </a:ln>
        </p:spPr>
        <p:txBody>
          <a:bodyPr>
            <a:spAutoFit/>
          </a:bodyPr>
          <a:lstStyle/>
          <a:p>
            <a:pPr algn="ctr">
              <a:lnSpc>
                <a:spcPct val="150000"/>
              </a:lnSpc>
            </a:pPr>
            <a:r>
              <a:rPr lang="en-CA" sz="4400" b="1">
                <a:solidFill>
                  <a:srgbClr val="000000"/>
                </a:solidFill>
                <a:latin typeface="Verdana" pitchFamily="34" charset="0"/>
              </a:rPr>
              <a:t>Yesus</a:t>
            </a:r>
            <a:br>
              <a:rPr lang="en-CA" sz="4400" b="1">
                <a:solidFill>
                  <a:srgbClr val="000000"/>
                </a:solidFill>
                <a:latin typeface="Verdana" pitchFamily="34" charset="0"/>
              </a:rPr>
            </a:br>
            <a:r>
              <a:rPr lang="en-CA" sz="4400" b="1">
                <a:solidFill>
                  <a:srgbClr val="000000"/>
                </a:solidFill>
                <a:latin typeface="Verdana" pitchFamily="34" charset="0"/>
              </a:rPr>
              <a:t/>
            </a:r>
            <a:br>
              <a:rPr lang="en-CA" sz="4400" b="1">
                <a:solidFill>
                  <a:srgbClr val="000000"/>
                </a:solidFill>
                <a:latin typeface="Verdana" pitchFamily="34" charset="0"/>
              </a:rPr>
            </a:br>
            <a:r>
              <a:rPr lang="en-CA" sz="4400" b="1">
                <a:solidFill>
                  <a:srgbClr val="000000"/>
                </a:solidFill>
                <a:latin typeface="Verdana" pitchFamily="34" charset="0"/>
              </a:rPr>
              <a:t>tidak relevan</a:t>
            </a:r>
          </a:p>
        </p:txBody>
      </p:sp>
      <p:sp>
        <p:nvSpPr>
          <p:cNvPr id="309255" name="WordArt 7"/>
          <p:cNvSpPr>
            <a:spLocks noChangeArrowheads="1" noChangeShapeType="1" noTextEdit="1"/>
          </p:cNvSpPr>
          <p:nvPr/>
        </p:nvSpPr>
        <p:spPr bwMode="auto">
          <a:xfrm>
            <a:off x="4572000" y="3141663"/>
            <a:ext cx="3548063" cy="1579562"/>
          </a:xfrm>
          <a:prstGeom prst="rect">
            <a:avLst/>
          </a:prstGeom>
        </p:spPr>
        <p:txBody>
          <a:bodyPr wrap="none" fromWordArt="1">
            <a:prstTxWarp prst="textSlantUp">
              <a:avLst>
                <a:gd name="adj" fmla="val 32056"/>
              </a:avLst>
            </a:prstTxWarp>
          </a:bodyPr>
          <a:lstStyle/>
          <a:p>
            <a:pPr algn="ctr"/>
            <a:r>
              <a:rPr lang="en-US" sz="3600" kern="10">
                <a:ln w="9525">
                  <a:solidFill>
                    <a:srgbClr val="CCFFFF"/>
                  </a:solidFill>
                  <a:round/>
                  <a:headEnd/>
                  <a:tailEnd/>
                </a:ln>
                <a:solidFill>
                  <a:srgbClr val="B1003A"/>
                </a:solidFill>
                <a:effectLst>
                  <a:outerShdw dist="53882" dir="2700000" algn="ctr" rotWithShape="0">
                    <a:srgbClr val="9999FF">
                      <a:alpha val="79999"/>
                    </a:srgbClr>
                  </a:outerShdw>
                </a:effectLst>
                <a:latin typeface="Impact"/>
              </a:rPr>
              <a:t>Tuhan?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92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925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 presetClass="entr" presetSubtype="0" fill="hold" grpId="0" nodeType="clickEffect">
                                  <p:stCondLst>
                                    <p:cond delay="0"/>
                                  </p:stCondLst>
                                  <p:childTnLst>
                                    <p:set>
                                      <p:cBhvr>
                                        <p:cTn id="14" dur="1" fill="hold">
                                          <p:stCondLst>
                                            <p:cond delay="0"/>
                                          </p:stCondLst>
                                        </p:cTn>
                                        <p:tgtEl>
                                          <p:spTgt spid="3092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3" grpId="0"/>
      <p:bldP spid="309254" grpId="0"/>
      <p:bldP spid="309255"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457200" y="274638"/>
            <a:ext cx="5257800" cy="1498600"/>
          </a:xfrm>
        </p:spPr>
        <p:txBody>
          <a:bodyPr/>
          <a:lstStyle/>
          <a:p>
            <a:r>
              <a:rPr lang="en-CA" smtClean="0"/>
              <a:t>Dualisme dalam Praktek</a:t>
            </a:r>
          </a:p>
        </p:txBody>
      </p:sp>
      <p:sp>
        <p:nvSpPr>
          <p:cNvPr id="136195" name="Oval 3"/>
          <p:cNvSpPr>
            <a:spLocks noChangeArrowheads="1"/>
          </p:cNvSpPr>
          <p:nvPr/>
        </p:nvSpPr>
        <p:spPr bwMode="auto">
          <a:xfrm>
            <a:off x="539750" y="2492375"/>
            <a:ext cx="2520950" cy="2376488"/>
          </a:xfrm>
          <a:prstGeom prst="ellipse">
            <a:avLst/>
          </a:prstGeom>
          <a:solidFill>
            <a:schemeClr val="accent2"/>
          </a:solidFill>
          <a:ln w="9525">
            <a:noFill/>
            <a:round/>
            <a:headEnd/>
            <a:tailEnd/>
          </a:ln>
        </p:spPr>
        <p:txBody>
          <a:bodyPr wrap="none" anchor="ctr"/>
          <a:lstStyle/>
          <a:p>
            <a:endParaRPr lang="en-US"/>
          </a:p>
        </p:txBody>
      </p:sp>
      <p:sp>
        <p:nvSpPr>
          <p:cNvPr id="136196" name="Oval 4"/>
          <p:cNvSpPr>
            <a:spLocks noChangeArrowheads="1"/>
          </p:cNvSpPr>
          <p:nvPr/>
        </p:nvSpPr>
        <p:spPr bwMode="auto">
          <a:xfrm>
            <a:off x="3708400" y="1412875"/>
            <a:ext cx="5256213" cy="5184775"/>
          </a:xfrm>
          <a:prstGeom prst="ellipse">
            <a:avLst/>
          </a:prstGeom>
          <a:solidFill>
            <a:schemeClr val="tx2"/>
          </a:solidFill>
          <a:ln w="9525">
            <a:noFill/>
            <a:round/>
            <a:headEnd/>
            <a:tailEnd/>
          </a:ln>
        </p:spPr>
        <p:txBody>
          <a:bodyPr wrap="none" anchor="ctr"/>
          <a:lstStyle/>
          <a:p>
            <a:endParaRPr lang="en-US"/>
          </a:p>
        </p:txBody>
      </p:sp>
      <p:sp>
        <p:nvSpPr>
          <p:cNvPr id="136197" name="Text Box 5"/>
          <p:cNvSpPr txBox="1">
            <a:spLocks noChangeArrowheads="1"/>
          </p:cNvSpPr>
          <p:nvPr/>
        </p:nvSpPr>
        <p:spPr bwMode="auto">
          <a:xfrm>
            <a:off x="285750" y="2862263"/>
            <a:ext cx="2928938" cy="1384300"/>
          </a:xfrm>
          <a:prstGeom prst="rect">
            <a:avLst/>
          </a:prstGeom>
          <a:noFill/>
          <a:ln w="9525">
            <a:noFill/>
            <a:miter lim="800000"/>
            <a:headEnd/>
            <a:tailEnd/>
          </a:ln>
        </p:spPr>
        <p:txBody>
          <a:bodyPr>
            <a:spAutoFit/>
          </a:bodyPr>
          <a:lstStyle/>
          <a:p>
            <a:pPr algn="ctr">
              <a:spcBef>
                <a:spcPct val="50000"/>
              </a:spcBef>
            </a:pPr>
            <a:r>
              <a:rPr lang="en-CA" sz="2800" b="1">
                <a:solidFill>
                  <a:srgbClr val="000000"/>
                </a:solidFill>
                <a:latin typeface="Verdana" pitchFamily="34" charset="0"/>
              </a:rPr>
              <a:t>Kita mengajar</a:t>
            </a:r>
            <a:r>
              <a:rPr lang="en-CA" sz="2800" b="1">
                <a:solidFill>
                  <a:srgbClr val="B1003A"/>
                </a:solidFill>
                <a:latin typeface="Verdana" pitchFamily="34" charset="0"/>
              </a:rPr>
              <a:t> Alkitab</a:t>
            </a:r>
          </a:p>
        </p:txBody>
      </p:sp>
      <p:sp>
        <p:nvSpPr>
          <p:cNvPr id="136198" name="Text Box 6"/>
          <p:cNvSpPr txBox="1">
            <a:spLocks noChangeArrowheads="1"/>
          </p:cNvSpPr>
          <p:nvPr/>
        </p:nvSpPr>
        <p:spPr bwMode="auto">
          <a:xfrm>
            <a:off x="4826000" y="2643188"/>
            <a:ext cx="3960813" cy="3140075"/>
          </a:xfrm>
          <a:prstGeom prst="rect">
            <a:avLst/>
          </a:prstGeom>
          <a:noFill/>
          <a:ln w="9525">
            <a:noFill/>
            <a:miter lim="800000"/>
            <a:headEnd/>
            <a:tailEnd/>
          </a:ln>
        </p:spPr>
        <p:txBody>
          <a:bodyPr>
            <a:spAutoFit/>
          </a:bodyPr>
          <a:lstStyle/>
          <a:p>
            <a:pPr algn="ctr">
              <a:spcBef>
                <a:spcPct val="50000"/>
              </a:spcBef>
            </a:pPr>
            <a:r>
              <a:rPr lang="en-CA" sz="4000" b="1">
                <a:solidFill>
                  <a:srgbClr val="000000"/>
                </a:solidFill>
                <a:latin typeface="Verdana" pitchFamily="34" charset="0"/>
              </a:rPr>
              <a:t>Mereka mengajarkan segala sesuatu yang lain</a:t>
            </a:r>
          </a:p>
        </p:txBody>
      </p:sp>
      <p:grpSp>
        <p:nvGrpSpPr>
          <p:cNvPr id="2" name="Group 7"/>
          <p:cNvGrpSpPr>
            <a:grpSpLocks/>
          </p:cNvGrpSpPr>
          <p:nvPr/>
        </p:nvGrpSpPr>
        <p:grpSpPr bwMode="auto">
          <a:xfrm>
            <a:off x="1157288" y="1773238"/>
            <a:ext cx="6583362" cy="1041400"/>
            <a:chOff x="729" y="1117"/>
            <a:chExt cx="4147" cy="656"/>
          </a:xfrm>
        </p:grpSpPr>
        <p:sp>
          <p:nvSpPr>
            <p:cNvPr id="136206" name="AutoShape 8"/>
            <p:cNvSpPr>
              <a:spLocks noChangeArrowheads="1"/>
            </p:cNvSpPr>
            <p:nvPr/>
          </p:nvSpPr>
          <p:spPr bwMode="auto">
            <a:xfrm>
              <a:off x="729" y="1117"/>
              <a:ext cx="4147" cy="656"/>
            </a:xfrm>
            <a:prstGeom prst="curvedDownArrow">
              <a:avLst>
                <a:gd name="adj1" fmla="val 126433"/>
                <a:gd name="adj2" fmla="val 252866"/>
                <a:gd name="adj3" fmla="val 33333"/>
              </a:avLst>
            </a:prstGeom>
            <a:solidFill>
              <a:schemeClr val="accent1"/>
            </a:solidFill>
            <a:ln w="9525">
              <a:solidFill>
                <a:schemeClr val="tx1"/>
              </a:solidFill>
              <a:miter lim="800000"/>
              <a:headEnd/>
              <a:tailEnd/>
            </a:ln>
          </p:spPr>
          <p:txBody>
            <a:bodyPr wrap="none" anchor="ctr"/>
            <a:lstStyle/>
            <a:p>
              <a:endParaRPr lang="en-US">
                <a:solidFill>
                  <a:srgbClr val="000000"/>
                </a:solidFill>
              </a:endParaRPr>
            </a:p>
          </p:txBody>
        </p:sp>
        <p:sp>
          <p:nvSpPr>
            <p:cNvPr id="136207" name="Text Box 9"/>
            <p:cNvSpPr txBox="1">
              <a:spLocks noChangeArrowheads="1"/>
            </p:cNvSpPr>
            <p:nvPr/>
          </p:nvSpPr>
          <p:spPr bwMode="auto">
            <a:xfrm>
              <a:off x="3668" y="1307"/>
              <a:ext cx="354" cy="365"/>
            </a:xfrm>
            <a:prstGeom prst="rect">
              <a:avLst/>
            </a:prstGeom>
            <a:noFill/>
            <a:ln w="9525">
              <a:noFill/>
              <a:miter lim="800000"/>
              <a:headEnd/>
              <a:tailEnd/>
            </a:ln>
          </p:spPr>
          <p:txBody>
            <a:bodyPr>
              <a:spAutoFit/>
            </a:bodyPr>
            <a:lstStyle/>
            <a:p>
              <a:pPr algn="ctr">
                <a:spcBef>
                  <a:spcPct val="50000"/>
                </a:spcBef>
              </a:pPr>
              <a:r>
                <a:rPr lang="en-CA" sz="3200" b="1">
                  <a:solidFill>
                    <a:srgbClr val="000000"/>
                  </a:solidFill>
                </a:rPr>
                <a:t>E</a:t>
              </a:r>
              <a:endParaRPr lang="en-US" sz="3200" b="1">
                <a:solidFill>
                  <a:srgbClr val="000000"/>
                </a:solidFill>
              </a:endParaRPr>
            </a:p>
          </p:txBody>
        </p:sp>
      </p:grpSp>
      <p:grpSp>
        <p:nvGrpSpPr>
          <p:cNvPr id="3" name="Group 10"/>
          <p:cNvGrpSpPr>
            <a:grpSpLocks/>
          </p:cNvGrpSpPr>
          <p:nvPr/>
        </p:nvGrpSpPr>
        <p:grpSpPr bwMode="auto">
          <a:xfrm>
            <a:off x="2914650" y="2990850"/>
            <a:ext cx="1912938" cy="1358900"/>
            <a:chOff x="1728" y="1884"/>
            <a:chExt cx="1313" cy="856"/>
          </a:xfrm>
        </p:grpSpPr>
        <p:sp>
          <p:nvSpPr>
            <p:cNvPr id="136204" name="AutoShape 11"/>
            <p:cNvSpPr>
              <a:spLocks noChangeArrowheads="1"/>
            </p:cNvSpPr>
            <p:nvPr/>
          </p:nvSpPr>
          <p:spPr bwMode="auto">
            <a:xfrm>
              <a:off x="1728" y="1884"/>
              <a:ext cx="1313" cy="856"/>
            </a:xfrm>
            <a:prstGeom prst="rightArrow">
              <a:avLst>
                <a:gd name="adj1" fmla="val 50000"/>
                <a:gd name="adj2" fmla="val 38347"/>
              </a:avLst>
            </a:prstGeom>
            <a:solidFill>
              <a:schemeClr val="accent1"/>
            </a:solidFill>
            <a:ln w="9525">
              <a:solidFill>
                <a:schemeClr val="tx1"/>
              </a:solidFill>
              <a:miter lim="800000"/>
              <a:headEnd/>
              <a:tailEnd/>
            </a:ln>
          </p:spPr>
          <p:txBody>
            <a:bodyPr wrap="none" anchor="ctr"/>
            <a:lstStyle/>
            <a:p>
              <a:endParaRPr lang="en-US"/>
            </a:p>
          </p:txBody>
        </p:sp>
        <p:sp>
          <p:nvSpPr>
            <p:cNvPr id="136205" name="Text Box 12"/>
            <p:cNvSpPr txBox="1">
              <a:spLocks noChangeArrowheads="1"/>
            </p:cNvSpPr>
            <p:nvPr/>
          </p:nvSpPr>
          <p:spPr bwMode="auto">
            <a:xfrm>
              <a:off x="2336" y="2115"/>
              <a:ext cx="354" cy="365"/>
            </a:xfrm>
            <a:prstGeom prst="rect">
              <a:avLst/>
            </a:prstGeom>
            <a:noFill/>
            <a:ln w="9525">
              <a:noFill/>
              <a:miter lim="800000"/>
              <a:headEnd/>
              <a:tailEnd/>
            </a:ln>
          </p:spPr>
          <p:txBody>
            <a:bodyPr>
              <a:spAutoFit/>
            </a:bodyPr>
            <a:lstStyle/>
            <a:p>
              <a:pPr algn="ctr">
                <a:spcBef>
                  <a:spcPct val="50000"/>
                </a:spcBef>
              </a:pPr>
              <a:r>
                <a:rPr lang="en-CA" sz="3200" b="1">
                  <a:solidFill>
                    <a:srgbClr val="000000"/>
                  </a:solidFill>
                </a:rPr>
                <a:t>E</a:t>
              </a:r>
              <a:endParaRPr lang="en-US" sz="3200" b="1">
                <a:solidFill>
                  <a:srgbClr val="000000"/>
                </a:solidFill>
              </a:endParaRPr>
            </a:p>
          </p:txBody>
        </p:sp>
      </p:grpSp>
      <p:grpSp>
        <p:nvGrpSpPr>
          <p:cNvPr id="4" name="Group 13"/>
          <p:cNvGrpSpPr>
            <a:grpSpLocks/>
          </p:cNvGrpSpPr>
          <p:nvPr/>
        </p:nvGrpSpPr>
        <p:grpSpPr bwMode="auto">
          <a:xfrm>
            <a:off x="1374775" y="4754563"/>
            <a:ext cx="4291013" cy="1014412"/>
            <a:chOff x="866" y="2995"/>
            <a:chExt cx="2703" cy="639"/>
          </a:xfrm>
        </p:grpSpPr>
        <p:sp>
          <p:nvSpPr>
            <p:cNvPr id="136202" name="AutoShape 14"/>
            <p:cNvSpPr>
              <a:spLocks noChangeArrowheads="1"/>
            </p:cNvSpPr>
            <p:nvPr/>
          </p:nvSpPr>
          <p:spPr bwMode="auto">
            <a:xfrm>
              <a:off x="866" y="2995"/>
              <a:ext cx="2703" cy="639"/>
            </a:xfrm>
            <a:prstGeom prst="curvedUpArrow">
              <a:avLst>
                <a:gd name="adj1" fmla="val 81820"/>
                <a:gd name="adj2" fmla="val 169202"/>
                <a:gd name="adj3" fmla="val 30852"/>
              </a:avLst>
            </a:prstGeom>
            <a:solidFill>
              <a:schemeClr val="accent1"/>
            </a:solidFill>
            <a:ln w="9525">
              <a:solidFill>
                <a:schemeClr val="tx1"/>
              </a:solidFill>
              <a:miter lim="800000"/>
              <a:headEnd/>
              <a:tailEnd/>
            </a:ln>
          </p:spPr>
          <p:txBody>
            <a:bodyPr wrap="none" anchor="ctr"/>
            <a:lstStyle/>
            <a:p>
              <a:endParaRPr lang="en-US"/>
            </a:p>
          </p:txBody>
        </p:sp>
        <p:sp>
          <p:nvSpPr>
            <p:cNvPr id="136203" name="Text Box 15"/>
            <p:cNvSpPr txBox="1">
              <a:spLocks noChangeArrowheads="1"/>
            </p:cNvSpPr>
            <p:nvPr/>
          </p:nvSpPr>
          <p:spPr bwMode="auto">
            <a:xfrm>
              <a:off x="2705" y="3076"/>
              <a:ext cx="354" cy="365"/>
            </a:xfrm>
            <a:prstGeom prst="rect">
              <a:avLst/>
            </a:prstGeom>
            <a:noFill/>
            <a:ln w="9525">
              <a:noFill/>
              <a:miter lim="800000"/>
              <a:headEnd/>
              <a:tailEnd/>
            </a:ln>
          </p:spPr>
          <p:txBody>
            <a:bodyPr>
              <a:spAutoFit/>
            </a:bodyPr>
            <a:lstStyle/>
            <a:p>
              <a:pPr algn="ctr">
                <a:spcBef>
                  <a:spcPct val="50000"/>
                </a:spcBef>
              </a:pPr>
              <a:r>
                <a:rPr lang="en-CA" sz="3200" b="1">
                  <a:solidFill>
                    <a:srgbClr val="000000"/>
                  </a:solidFill>
                </a:rPr>
                <a:t>E</a:t>
              </a:r>
              <a:endParaRPr lang="en-US" sz="3200" b="1">
                <a:solidFill>
                  <a:srgbClr val="0000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623888"/>
            <a:ext cx="6202363" cy="800100"/>
          </a:xfrm>
        </p:spPr>
        <p:txBody>
          <a:bodyPr/>
          <a:lstStyle/>
          <a:p>
            <a:pPr eaLnBrk="1" hangingPunct="1"/>
            <a:r>
              <a:rPr lang="en-US" smtClean="0"/>
              <a:t>Apa yang Utama?</a:t>
            </a:r>
          </a:p>
        </p:txBody>
      </p:sp>
      <p:sp>
        <p:nvSpPr>
          <p:cNvPr id="14339" name="AutoShape 3"/>
          <p:cNvSpPr>
            <a:spLocks noChangeArrowheads="1"/>
          </p:cNvSpPr>
          <p:nvPr/>
        </p:nvSpPr>
        <p:spPr bwMode="auto">
          <a:xfrm>
            <a:off x="1371600" y="2286000"/>
            <a:ext cx="6400800" cy="3962400"/>
          </a:xfrm>
          <a:prstGeom prst="flowChartProcess">
            <a:avLst/>
          </a:prstGeom>
          <a:solidFill>
            <a:schemeClr val="accent1"/>
          </a:solidFill>
          <a:ln w="9525">
            <a:noFill/>
            <a:miter lim="800000"/>
            <a:headEnd/>
            <a:tailEnd/>
          </a:ln>
        </p:spPr>
        <p:txBody>
          <a:bodyPr wrap="none" anchor="ctr"/>
          <a:lstStyle/>
          <a:p>
            <a:endParaRPr lang="en-US"/>
          </a:p>
        </p:txBody>
      </p:sp>
      <p:sp>
        <p:nvSpPr>
          <p:cNvPr id="14340" name="Rectangle 4"/>
          <p:cNvSpPr>
            <a:spLocks noChangeArrowheads="1"/>
          </p:cNvSpPr>
          <p:nvPr/>
        </p:nvSpPr>
        <p:spPr bwMode="auto">
          <a:xfrm>
            <a:off x="1981200" y="2895600"/>
            <a:ext cx="5105400" cy="2743200"/>
          </a:xfrm>
          <a:prstGeom prst="rect">
            <a:avLst/>
          </a:prstGeom>
          <a:solidFill>
            <a:schemeClr val="tx2"/>
          </a:solidFill>
          <a:ln w="9525">
            <a:noFill/>
            <a:miter lim="800000"/>
            <a:headEnd/>
            <a:tailEnd/>
          </a:ln>
        </p:spPr>
        <p:txBody>
          <a:bodyPr wrap="none" anchor="ctr"/>
          <a:lstStyle/>
          <a:p>
            <a:pPr algn="ctr"/>
            <a:endParaRPr lang="en-US">
              <a:solidFill>
                <a:schemeClr val="tx2"/>
              </a:solidFill>
            </a:endParaRPr>
          </a:p>
        </p:txBody>
      </p:sp>
      <p:sp>
        <p:nvSpPr>
          <p:cNvPr id="14341" name="Rectangle 5"/>
          <p:cNvSpPr>
            <a:spLocks noChangeArrowheads="1"/>
          </p:cNvSpPr>
          <p:nvPr/>
        </p:nvSpPr>
        <p:spPr bwMode="auto">
          <a:xfrm>
            <a:off x="2667000" y="3733800"/>
            <a:ext cx="3657600" cy="1219200"/>
          </a:xfrm>
          <a:prstGeom prst="rect">
            <a:avLst/>
          </a:prstGeom>
          <a:solidFill>
            <a:schemeClr val="accent1"/>
          </a:solidFill>
          <a:ln w="9525">
            <a:noFill/>
            <a:miter lim="800000"/>
            <a:headEnd/>
            <a:tailEnd/>
          </a:ln>
        </p:spPr>
        <p:txBody>
          <a:bodyPr wrap="none" anchor="ctr"/>
          <a:lstStyle/>
          <a:p>
            <a:endParaRPr lang="en-US"/>
          </a:p>
        </p:txBody>
      </p:sp>
      <p:sp>
        <p:nvSpPr>
          <p:cNvPr id="14342" name="Text Box 6"/>
          <p:cNvSpPr txBox="1">
            <a:spLocks noChangeArrowheads="1"/>
          </p:cNvSpPr>
          <p:nvPr/>
        </p:nvSpPr>
        <p:spPr bwMode="auto">
          <a:xfrm>
            <a:off x="3014663" y="2276475"/>
            <a:ext cx="2971800" cy="641350"/>
          </a:xfrm>
          <a:prstGeom prst="rect">
            <a:avLst/>
          </a:prstGeom>
          <a:noFill/>
          <a:ln w="9525">
            <a:noFill/>
            <a:miter lim="800000"/>
            <a:headEnd/>
            <a:tailEnd/>
          </a:ln>
        </p:spPr>
        <p:txBody>
          <a:bodyPr/>
          <a:lstStyle/>
          <a:p>
            <a:pPr algn="ctr">
              <a:spcBef>
                <a:spcPct val="50000"/>
              </a:spcBef>
            </a:pPr>
            <a:r>
              <a:rPr lang="en-US" sz="3600" b="1">
                <a:solidFill>
                  <a:schemeClr val="folHlink"/>
                </a:solidFill>
                <a:latin typeface="Verdana" pitchFamily="34" charset="0"/>
              </a:rPr>
              <a:t>ALLAH</a:t>
            </a:r>
          </a:p>
        </p:txBody>
      </p:sp>
      <p:sp>
        <p:nvSpPr>
          <p:cNvPr id="14343" name="Text Box 7"/>
          <p:cNvSpPr txBox="1">
            <a:spLocks noChangeArrowheads="1"/>
          </p:cNvSpPr>
          <p:nvPr/>
        </p:nvSpPr>
        <p:spPr bwMode="auto">
          <a:xfrm>
            <a:off x="1574800" y="5648325"/>
            <a:ext cx="5943600" cy="519113"/>
          </a:xfrm>
          <a:prstGeom prst="rect">
            <a:avLst/>
          </a:prstGeom>
          <a:noFill/>
          <a:ln w="9525">
            <a:noFill/>
            <a:miter lim="800000"/>
            <a:headEnd/>
            <a:tailEnd/>
          </a:ln>
        </p:spPr>
        <p:txBody>
          <a:bodyPr>
            <a:spAutoFit/>
          </a:bodyPr>
          <a:lstStyle/>
          <a:p>
            <a:pPr algn="ctr">
              <a:spcBef>
                <a:spcPct val="50000"/>
              </a:spcBef>
            </a:pPr>
            <a:r>
              <a:rPr lang="en-US" sz="2800" b="1">
                <a:solidFill>
                  <a:schemeClr val="folHlink"/>
                </a:solidFill>
                <a:latin typeface="Verdana" pitchFamily="34" charset="0"/>
              </a:rPr>
              <a:t>Filosofi &amp; Agama</a:t>
            </a:r>
          </a:p>
        </p:txBody>
      </p:sp>
      <p:sp>
        <p:nvSpPr>
          <p:cNvPr id="14344" name="Text Box 8"/>
          <p:cNvSpPr txBox="1">
            <a:spLocks noChangeArrowheads="1"/>
          </p:cNvSpPr>
          <p:nvPr/>
        </p:nvSpPr>
        <p:spPr bwMode="auto">
          <a:xfrm>
            <a:off x="2916238" y="2968625"/>
            <a:ext cx="3168650" cy="641350"/>
          </a:xfrm>
          <a:prstGeom prst="rect">
            <a:avLst/>
          </a:prstGeom>
          <a:noFill/>
          <a:ln w="9525">
            <a:noFill/>
            <a:miter lim="800000"/>
            <a:headEnd/>
            <a:tailEnd/>
          </a:ln>
        </p:spPr>
        <p:txBody>
          <a:bodyPr>
            <a:spAutoFit/>
          </a:bodyPr>
          <a:lstStyle/>
          <a:p>
            <a:pPr algn="ctr">
              <a:spcBef>
                <a:spcPct val="50000"/>
              </a:spcBef>
            </a:pPr>
            <a:r>
              <a:rPr lang="en-US" sz="3600" b="1">
                <a:solidFill>
                  <a:schemeClr val="folHlink"/>
                </a:solidFill>
                <a:latin typeface="Verdana" pitchFamily="34" charset="0"/>
              </a:rPr>
              <a:t>MANUSIA</a:t>
            </a:r>
          </a:p>
        </p:txBody>
      </p:sp>
      <p:sp>
        <p:nvSpPr>
          <p:cNvPr id="14345" name="Text Box 9"/>
          <p:cNvSpPr txBox="1">
            <a:spLocks noChangeArrowheads="1"/>
          </p:cNvSpPr>
          <p:nvPr/>
        </p:nvSpPr>
        <p:spPr bwMode="auto">
          <a:xfrm>
            <a:off x="3419475" y="3695700"/>
            <a:ext cx="2305050" cy="641350"/>
          </a:xfrm>
          <a:prstGeom prst="rect">
            <a:avLst/>
          </a:prstGeom>
          <a:noFill/>
          <a:ln w="9525">
            <a:noFill/>
            <a:miter lim="800000"/>
            <a:headEnd/>
            <a:tailEnd/>
          </a:ln>
        </p:spPr>
        <p:txBody>
          <a:bodyPr>
            <a:spAutoFit/>
          </a:bodyPr>
          <a:lstStyle/>
          <a:p>
            <a:pPr algn="ctr">
              <a:spcBef>
                <a:spcPct val="50000"/>
              </a:spcBef>
            </a:pPr>
            <a:r>
              <a:rPr lang="en-US" sz="3600" b="1">
                <a:solidFill>
                  <a:schemeClr val="folHlink"/>
                </a:solidFill>
                <a:latin typeface="Verdana" pitchFamily="34" charset="0"/>
              </a:rPr>
              <a:t>ALAM</a:t>
            </a:r>
          </a:p>
        </p:txBody>
      </p:sp>
      <p:sp>
        <p:nvSpPr>
          <p:cNvPr id="14346" name="Text Box 10"/>
          <p:cNvSpPr txBox="1">
            <a:spLocks noChangeArrowheads="1"/>
          </p:cNvSpPr>
          <p:nvPr/>
        </p:nvSpPr>
        <p:spPr bwMode="auto">
          <a:xfrm>
            <a:off x="1587500" y="5018088"/>
            <a:ext cx="5943600" cy="519112"/>
          </a:xfrm>
          <a:prstGeom prst="rect">
            <a:avLst/>
          </a:prstGeom>
          <a:noFill/>
          <a:ln w="9525">
            <a:noFill/>
            <a:miter lim="800000"/>
            <a:headEnd/>
            <a:tailEnd/>
          </a:ln>
        </p:spPr>
        <p:txBody>
          <a:bodyPr>
            <a:spAutoFit/>
          </a:bodyPr>
          <a:lstStyle/>
          <a:p>
            <a:pPr algn="ctr">
              <a:spcBef>
                <a:spcPct val="50000"/>
              </a:spcBef>
            </a:pPr>
            <a:r>
              <a:rPr lang="en-US" sz="2800" b="1">
                <a:solidFill>
                  <a:schemeClr val="folHlink"/>
                </a:solidFill>
                <a:latin typeface="Verdana" pitchFamily="34" charset="0"/>
              </a:rPr>
              <a:t>Ilmu Sosial</a:t>
            </a:r>
          </a:p>
        </p:txBody>
      </p:sp>
      <p:sp>
        <p:nvSpPr>
          <p:cNvPr id="14347" name="Text Box 11"/>
          <p:cNvSpPr txBox="1">
            <a:spLocks noChangeArrowheads="1"/>
          </p:cNvSpPr>
          <p:nvPr/>
        </p:nvSpPr>
        <p:spPr bwMode="auto">
          <a:xfrm>
            <a:off x="1600200" y="4267200"/>
            <a:ext cx="5943600" cy="519113"/>
          </a:xfrm>
          <a:prstGeom prst="rect">
            <a:avLst/>
          </a:prstGeom>
          <a:noFill/>
          <a:ln w="9525">
            <a:noFill/>
            <a:miter lim="800000"/>
            <a:headEnd/>
            <a:tailEnd/>
          </a:ln>
        </p:spPr>
        <p:txBody>
          <a:bodyPr>
            <a:spAutoFit/>
          </a:bodyPr>
          <a:lstStyle/>
          <a:p>
            <a:pPr algn="ctr">
              <a:spcBef>
                <a:spcPct val="50000"/>
              </a:spcBef>
            </a:pPr>
            <a:r>
              <a:rPr lang="en-US" sz="2800" b="1">
                <a:solidFill>
                  <a:schemeClr val="folHlink"/>
                </a:solidFill>
                <a:latin typeface="Verdana" pitchFamily="34" charset="0"/>
              </a:rPr>
              <a:t>Ilmu Alam</a:t>
            </a:r>
          </a:p>
        </p:txBody>
      </p:sp>
    </p:spTree>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623888"/>
            <a:ext cx="6202363" cy="800100"/>
          </a:xfrm>
        </p:spPr>
        <p:txBody>
          <a:bodyPr/>
          <a:lstStyle/>
          <a:p>
            <a:pPr eaLnBrk="1" hangingPunct="1"/>
            <a:r>
              <a:rPr lang="en-US" smtClean="0"/>
              <a:t>Apa yang Utama?</a:t>
            </a:r>
          </a:p>
        </p:txBody>
      </p:sp>
      <p:sp>
        <p:nvSpPr>
          <p:cNvPr id="15363" name="AutoShape 3"/>
          <p:cNvSpPr>
            <a:spLocks noChangeArrowheads="1"/>
          </p:cNvSpPr>
          <p:nvPr/>
        </p:nvSpPr>
        <p:spPr bwMode="auto">
          <a:xfrm>
            <a:off x="1371600" y="2286000"/>
            <a:ext cx="6400800" cy="3962400"/>
          </a:xfrm>
          <a:prstGeom prst="flowChartProcess">
            <a:avLst/>
          </a:prstGeom>
          <a:solidFill>
            <a:schemeClr val="accent1"/>
          </a:solidFill>
          <a:ln w="9525">
            <a:noFill/>
            <a:miter lim="800000"/>
            <a:headEnd/>
            <a:tailEnd/>
          </a:ln>
        </p:spPr>
        <p:txBody>
          <a:bodyPr wrap="none" anchor="ctr"/>
          <a:lstStyle/>
          <a:p>
            <a:endParaRPr lang="en-US"/>
          </a:p>
        </p:txBody>
      </p:sp>
      <p:sp>
        <p:nvSpPr>
          <p:cNvPr id="15364" name="Rectangle 4"/>
          <p:cNvSpPr>
            <a:spLocks noChangeArrowheads="1"/>
          </p:cNvSpPr>
          <p:nvPr/>
        </p:nvSpPr>
        <p:spPr bwMode="auto">
          <a:xfrm>
            <a:off x="2051050" y="2924175"/>
            <a:ext cx="5105400" cy="2743200"/>
          </a:xfrm>
          <a:prstGeom prst="rect">
            <a:avLst/>
          </a:prstGeom>
          <a:solidFill>
            <a:schemeClr val="tx2"/>
          </a:solidFill>
          <a:ln w="9525">
            <a:noFill/>
            <a:miter lim="800000"/>
            <a:headEnd/>
            <a:tailEnd/>
          </a:ln>
        </p:spPr>
        <p:txBody>
          <a:bodyPr wrap="none" anchor="ctr"/>
          <a:lstStyle/>
          <a:p>
            <a:endParaRPr lang="en-US"/>
          </a:p>
        </p:txBody>
      </p:sp>
      <p:sp>
        <p:nvSpPr>
          <p:cNvPr id="15365" name="Rectangle 5"/>
          <p:cNvSpPr>
            <a:spLocks noChangeArrowheads="1"/>
          </p:cNvSpPr>
          <p:nvPr/>
        </p:nvSpPr>
        <p:spPr bwMode="auto">
          <a:xfrm>
            <a:off x="2667000" y="3733800"/>
            <a:ext cx="3657600" cy="1219200"/>
          </a:xfrm>
          <a:prstGeom prst="rect">
            <a:avLst/>
          </a:prstGeom>
          <a:solidFill>
            <a:schemeClr val="accent1"/>
          </a:solidFill>
          <a:ln w="9525">
            <a:noFill/>
            <a:miter lim="800000"/>
            <a:headEnd/>
            <a:tailEnd/>
          </a:ln>
        </p:spPr>
        <p:txBody>
          <a:bodyPr wrap="none" anchor="ctr"/>
          <a:lstStyle/>
          <a:p>
            <a:endParaRPr lang="en-US"/>
          </a:p>
        </p:txBody>
      </p:sp>
      <p:sp>
        <p:nvSpPr>
          <p:cNvPr id="619526" name="Text Box 6"/>
          <p:cNvSpPr txBox="1">
            <a:spLocks noChangeArrowheads="1"/>
          </p:cNvSpPr>
          <p:nvPr/>
        </p:nvSpPr>
        <p:spPr bwMode="auto">
          <a:xfrm>
            <a:off x="3067050" y="2243138"/>
            <a:ext cx="2971800" cy="641350"/>
          </a:xfrm>
          <a:prstGeom prst="rect">
            <a:avLst/>
          </a:prstGeom>
          <a:noFill/>
          <a:ln w="9525">
            <a:noFill/>
            <a:miter lim="800000"/>
            <a:headEnd/>
            <a:tailEnd/>
          </a:ln>
        </p:spPr>
        <p:txBody>
          <a:bodyPr>
            <a:spAutoFit/>
          </a:bodyPr>
          <a:lstStyle/>
          <a:p>
            <a:pPr algn="ctr">
              <a:spcBef>
                <a:spcPct val="50000"/>
              </a:spcBef>
            </a:pPr>
            <a:r>
              <a:rPr lang="en-US" sz="3600" b="1">
                <a:solidFill>
                  <a:schemeClr val="folHlink"/>
                </a:solidFill>
                <a:latin typeface="Verdana" pitchFamily="34" charset="0"/>
              </a:rPr>
              <a:t>ALLAH</a:t>
            </a:r>
          </a:p>
        </p:txBody>
      </p:sp>
      <p:sp>
        <p:nvSpPr>
          <p:cNvPr id="619527" name="Text Box 7"/>
          <p:cNvSpPr txBox="1">
            <a:spLocks noChangeArrowheads="1"/>
          </p:cNvSpPr>
          <p:nvPr/>
        </p:nvSpPr>
        <p:spPr bwMode="auto">
          <a:xfrm>
            <a:off x="1608138" y="5681663"/>
            <a:ext cx="5943600" cy="519112"/>
          </a:xfrm>
          <a:prstGeom prst="rect">
            <a:avLst/>
          </a:prstGeom>
          <a:noFill/>
          <a:ln w="9525">
            <a:noFill/>
            <a:miter lim="800000"/>
            <a:headEnd/>
            <a:tailEnd/>
          </a:ln>
        </p:spPr>
        <p:txBody>
          <a:bodyPr>
            <a:spAutoFit/>
          </a:bodyPr>
          <a:lstStyle/>
          <a:p>
            <a:pPr algn="ctr">
              <a:spcBef>
                <a:spcPct val="50000"/>
              </a:spcBef>
            </a:pPr>
            <a:r>
              <a:rPr lang="en-US" sz="2800" b="1">
                <a:solidFill>
                  <a:schemeClr val="folHlink"/>
                </a:solidFill>
                <a:latin typeface="Verdana" pitchFamily="34" charset="0"/>
              </a:rPr>
              <a:t>Filosofi &amp; Agama</a:t>
            </a:r>
          </a:p>
        </p:txBody>
      </p:sp>
      <p:sp>
        <p:nvSpPr>
          <p:cNvPr id="619528" name="Text Box 8"/>
          <p:cNvSpPr txBox="1">
            <a:spLocks noChangeArrowheads="1"/>
          </p:cNvSpPr>
          <p:nvPr/>
        </p:nvSpPr>
        <p:spPr bwMode="auto">
          <a:xfrm>
            <a:off x="2700338" y="3779838"/>
            <a:ext cx="3527425" cy="641350"/>
          </a:xfrm>
          <a:prstGeom prst="rect">
            <a:avLst/>
          </a:prstGeom>
          <a:noFill/>
          <a:ln w="9525">
            <a:noFill/>
            <a:miter lim="800000"/>
            <a:headEnd/>
            <a:tailEnd/>
          </a:ln>
        </p:spPr>
        <p:txBody>
          <a:bodyPr>
            <a:spAutoFit/>
          </a:bodyPr>
          <a:lstStyle/>
          <a:p>
            <a:pPr algn="ctr">
              <a:spcBef>
                <a:spcPct val="50000"/>
              </a:spcBef>
            </a:pPr>
            <a:r>
              <a:rPr lang="en-US" sz="3600" b="1">
                <a:solidFill>
                  <a:schemeClr val="folHlink"/>
                </a:solidFill>
                <a:latin typeface="Verdana" pitchFamily="34" charset="0"/>
              </a:rPr>
              <a:t>MANUSIA</a:t>
            </a:r>
          </a:p>
        </p:txBody>
      </p:sp>
      <p:sp>
        <p:nvSpPr>
          <p:cNvPr id="619529" name="Text Box 9"/>
          <p:cNvSpPr txBox="1">
            <a:spLocks noChangeArrowheads="1"/>
          </p:cNvSpPr>
          <p:nvPr/>
        </p:nvSpPr>
        <p:spPr bwMode="auto">
          <a:xfrm>
            <a:off x="3348038" y="3000375"/>
            <a:ext cx="2303462" cy="641350"/>
          </a:xfrm>
          <a:prstGeom prst="rect">
            <a:avLst/>
          </a:prstGeom>
          <a:noFill/>
          <a:ln w="9525">
            <a:noFill/>
            <a:miter lim="800000"/>
            <a:headEnd/>
            <a:tailEnd/>
          </a:ln>
        </p:spPr>
        <p:txBody>
          <a:bodyPr>
            <a:spAutoFit/>
          </a:bodyPr>
          <a:lstStyle/>
          <a:p>
            <a:pPr algn="ctr">
              <a:spcBef>
                <a:spcPct val="50000"/>
              </a:spcBef>
            </a:pPr>
            <a:r>
              <a:rPr lang="en-US" sz="3600" b="1">
                <a:solidFill>
                  <a:schemeClr val="folHlink"/>
                </a:solidFill>
                <a:latin typeface="Verdana" pitchFamily="34" charset="0"/>
              </a:rPr>
              <a:t>ALAM</a:t>
            </a:r>
          </a:p>
        </p:txBody>
      </p:sp>
      <p:sp>
        <p:nvSpPr>
          <p:cNvPr id="619530" name="Text Box 10"/>
          <p:cNvSpPr txBox="1">
            <a:spLocks noChangeArrowheads="1"/>
          </p:cNvSpPr>
          <p:nvPr/>
        </p:nvSpPr>
        <p:spPr bwMode="auto">
          <a:xfrm>
            <a:off x="1560513" y="4300538"/>
            <a:ext cx="5943600" cy="519112"/>
          </a:xfrm>
          <a:prstGeom prst="rect">
            <a:avLst/>
          </a:prstGeom>
          <a:noFill/>
          <a:ln w="9525">
            <a:noFill/>
            <a:miter lim="800000"/>
            <a:headEnd/>
            <a:tailEnd/>
          </a:ln>
        </p:spPr>
        <p:txBody>
          <a:bodyPr>
            <a:spAutoFit/>
          </a:bodyPr>
          <a:lstStyle/>
          <a:p>
            <a:pPr algn="ctr">
              <a:spcBef>
                <a:spcPct val="50000"/>
              </a:spcBef>
            </a:pPr>
            <a:r>
              <a:rPr lang="en-US" sz="2800" b="1">
                <a:solidFill>
                  <a:schemeClr val="folHlink"/>
                </a:solidFill>
                <a:latin typeface="Verdana" pitchFamily="34" charset="0"/>
              </a:rPr>
              <a:t>Ilmu Sosial</a:t>
            </a:r>
          </a:p>
        </p:txBody>
      </p:sp>
      <p:sp>
        <p:nvSpPr>
          <p:cNvPr id="619531" name="Text Box 11"/>
          <p:cNvSpPr txBox="1">
            <a:spLocks noChangeArrowheads="1"/>
          </p:cNvSpPr>
          <p:nvPr/>
        </p:nvSpPr>
        <p:spPr bwMode="auto">
          <a:xfrm>
            <a:off x="1547813" y="5026025"/>
            <a:ext cx="5943600" cy="519113"/>
          </a:xfrm>
          <a:prstGeom prst="rect">
            <a:avLst/>
          </a:prstGeom>
          <a:noFill/>
          <a:ln w="9525">
            <a:noFill/>
            <a:miter lim="800000"/>
            <a:headEnd/>
            <a:tailEnd/>
          </a:ln>
        </p:spPr>
        <p:txBody>
          <a:bodyPr>
            <a:spAutoFit/>
          </a:bodyPr>
          <a:lstStyle/>
          <a:p>
            <a:pPr algn="ctr">
              <a:spcBef>
                <a:spcPct val="50000"/>
              </a:spcBef>
            </a:pPr>
            <a:r>
              <a:rPr lang="en-US" sz="2800" b="1">
                <a:solidFill>
                  <a:schemeClr val="folHlink"/>
                </a:solidFill>
                <a:latin typeface="Verdana" pitchFamily="34" charset="0"/>
              </a:rPr>
              <a:t>Ilmu Alam</a:t>
            </a:r>
            <a:r>
              <a:rPr lang="en-CA" sz="2800" b="1">
                <a:solidFill>
                  <a:schemeClr val="folHlink"/>
                </a:solidFill>
                <a:latin typeface="Verdana" pitchFamily="34" charset="0"/>
              </a:rPr>
              <a:t>                                                                                                                                                                                                     </a:t>
            </a:r>
            <a:endParaRPr lang="en-US" sz="2800" b="1">
              <a:solidFill>
                <a:schemeClr val="folHlink"/>
              </a:solidFill>
              <a:latin typeface="Verdan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19526"/>
                                        </p:tgtEl>
                                        <p:attrNameLst>
                                          <p:attrName>style.visibility</p:attrName>
                                        </p:attrNameLst>
                                      </p:cBhvr>
                                      <p:to>
                                        <p:strVal val="visible"/>
                                      </p:to>
                                    </p:set>
                                    <p:anim calcmode="lin" valueType="num">
                                      <p:cBhvr additive="base">
                                        <p:cTn id="7" dur="500" fill="hold"/>
                                        <p:tgtEl>
                                          <p:spTgt spid="619526"/>
                                        </p:tgtEl>
                                        <p:attrNameLst>
                                          <p:attrName>ppt_x</p:attrName>
                                        </p:attrNameLst>
                                      </p:cBhvr>
                                      <p:tavLst>
                                        <p:tav tm="0">
                                          <p:val>
                                            <p:strVal val="#ppt_x"/>
                                          </p:val>
                                        </p:tav>
                                        <p:tav tm="100000">
                                          <p:val>
                                            <p:strVal val="#ppt_x"/>
                                          </p:val>
                                        </p:tav>
                                      </p:tavLst>
                                    </p:anim>
                                    <p:anim calcmode="lin" valueType="num">
                                      <p:cBhvr additive="base">
                                        <p:cTn id="8" dur="500" fill="hold"/>
                                        <p:tgtEl>
                                          <p:spTgt spid="619526"/>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9529"/>
                                        </p:tgtEl>
                                        <p:attrNameLst>
                                          <p:attrName>style.visibility</p:attrName>
                                        </p:attrNameLst>
                                      </p:cBhvr>
                                      <p:to>
                                        <p:strVal val="visible"/>
                                      </p:to>
                                    </p:set>
                                    <p:anim calcmode="lin" valueType="num">
                                      <p:cBhvr additive="base">
                                        <p:cTn id="11" dur="500" fill="hold"/>
                                        <p:tgtEl>
                                          <p:spTgt spid="619529"/>
                                        </p:tgtEl>
                                        <p:attrNameLst>
                                          <p:attrName>ppt_x</p:attrName>
                                        </p:attrNameLst>
                                      </p:cBhvr>
                                      <p:tavLst>
                                        <p:tav tm="0">
                                          <p:val>
                                            <p:strVal val="0-#ppt_w/2"/>
                                          </p:val>
                                        </p:tav>
                                        <p:tav tm="100000">
                                          <p:val>
                                            <p:strVal val="#ppt_x"/>
                                          </p:val>
                                        </p:tav>
                                      </p:tavLst>
                                    </p:anim>
                                    <p:anim calcmode="lin" valueType="num">
                                      <p:cBhvr additive="base">
                                        <p:cTn id="12" dur="500" fill="hold"/>
                                        <p:tgtEl>
                                          <p:spTgt spid="619529"/>
                                        </p:tgtEl>
                                        <p:attrNameLst>
                                          <p:attrName>ppt_y</p:attrName>
                                        </p:attrNameLst>
                                      </p:cBhvr>
                                      <p:tavLst>
                                        <p:tav tm="0">
                                          <p:val>
                                            <p:strVal val="#ppt_y"/>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619530"/>
                                        </p:tgtEl>
                                        <p:attrNameLst>
                                          <p:attrName>style.visibility</p:attrName>
                                        </p:attrNameLst>
                                      </p:cBhvr>
                                      <p:to>
                                        <p:strVal val="visible"/>
                                      </p:to>
                                    </p:set>
                                    <p:anim calcmode="lin" valueType="num">
                                      <p:cBhvr additive="base">
                                        <p:cTn id="15" dur="500" fill="hold"/>
                                        <p:tgtEl>
                                          <p:spTgt spid="619530"/>
                                        </p:tgtEl>
                                        <p:attrNameLst>
                                          <p:attrName>ppt_x</p:attrName>
                                        </p:attrNameLst>
                                      </p:cBhvr>
                                      <p:tavLst>
                                        <p:tav tm="0">
                                          <p:val>
                                            <p:strVal val="0-#ppt_w/2"/>
                                          </p:val>
                                        </p:tav>
                                        <p:tav tm="100000">
                                          <p:val>
                                            <p:strVal val="#ppt_x"/>
                                          </p:val>
                                        </p:tav>
                                      </p:tavLst>
                                    </p:anim>
                                    <p:anim calcmode="lin" valueType="num">
                                      <p:cBhvr additive="base">
                                        <p:cTn id="16" dur="500" fill="hold"/>
                                        <p:tgtEl>
                                          <p:spTgt spid="619530"/>
                                        </p:tgtEl>
                                        <p:attrNameLst>
                                          <p:attrName>ppt_y</p:attrName>
                                        </p:attrNameLst>
                                      </p:cBhvr>
                                      <p:tavLst>
                                        <p:tav tm="0">
                                          <p:val>
                                            <p:strVal val="1+#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9528"/>
                                        </p:tgtEl>
                                        <p:attrNameLst>
                                          <p:attrName>style.visibility</p:attrName>
                                        </p:attrNameLst>
                                      </p:cBhvr>
                                      <p:to>
                                        <p:strVal val="visible"/>
                                      </p:to>
                                    </p:set>
                                    <p:anim calcmode="lin" valueType="num">
                                      <p:cBhvr additive="base">
                                        <p:cTn id="19" dur="500" fill="hold"/>
                                        <p:tgtEl>
                                          <p:spTgt spid="619528"/>
                                        </p:tgtEl>
                                        <p:attrNameLst>
                                          <p:attrName>ppt_x</p:attrName>
                                        </p:attrNameLst>
                                      </p:cBhvr>
                                      <p:tavLst>
                                        <p:tav tm="0">
                                          <p:val>
                                            <p:strVal val="1+#ppt_w/2"/>
                                          </p:val>
                                        </p:tav>
                                        <p:tav tm="100000">
                                          <p:val>
                                            <p:strVal val="#ppt_x"/>
                                          </p:val>
                                        </p:tav>
                                      </p:tavLst>
                                    </p:anim>
                                    <p:anim calcmode="lin" valueType="num">
                                      <p:cBhvr additive="base">
                                        <p:cTn id="20" dur="500" fill="hold"/>
                                        <p:tgtEl>
                                          <p:spTgt spid="619528"/>
                                        </p:tgtEl>
                                        <p:attrNameLst>
                                          <p:attrName>ppt_y</p:attrName>
                                        </p:attrNameLst>
                                      </p:cBhvr>
                                      <p:tavLst>
                                        <p:tav tm="0">
                                          <p:val>
                                            <p:strVal val="#ppt_y"/>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619531"/>
                                        </p:tgtEl>
                                        <p:attrNameLst>
                                          <p:attrName>style.visibility</p:attrName>
                                        </p:attrNameLst>
                                      </p:cBhvr>
                                      <p:to>
                                        <p:strVal val="visible"/>
                                      </p:to>
                                    </p:set>
                                    <p:anim calcmode="lin" valueType="num">
                                      <p:cBhvr additive="base">
                                        <p:cTn id="23" dur="500" fill="hold"/>
                                        <p:tgtEl>
                                          <p:spTgt spid="619531"/>
                                        </p:tgtEl>
                                        <p:attrNameLst>
                                          <p:attrName>ppt_x</p:attrName>
                                        </p:attrNameLst>
                                      </p:cBhvr>
                                      <p:tavLst>
                                        <p:tav tm="0">
                                          <p:val>
                                            <p:strVal val="1+#ppt_w/2"/>
                                          </p:val>
                                        </p:tav>
                                        <p:tav tm="100000">
                                          <p:val>
                                            <p:strVal val="#ppt_x"/>
                                          </p:val>
                                        </p:tav>
                                      </p:tavLst>
                                    </p:anim>
                                    <p:anim calcmode="lin" valueType="num">
                                      <p:cBhvr additive="base">
                                        <p:cTn id="24" dur="500" fill="hold"/>
                                        <p:tgtEl>
                                          <p:spTgt spid="61953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19527"/>
                                        </p:tgtEl>
                                        <p:attrNameLst>
                                          <p:attrName>style.visibility</p:attrName>
                                        </p:attrNameLst>
                                      </p:cBhvr>
                                      <p:to>
                                        <p:strVal val="visible"/>
                                      </p:to>
                                    </p:set>
                                    <p:anim calcmode="lin" valueType="num">
                                      <p:cBhvr additive="base">
                                        <p:cTn id="27" dur="500" fill="hold"/>
                                        <p:tgtEl>
                                          <p:spTgt spid="619527"/>
                                        </p:tgtEl>
                                        <p:attrNameLst>
                                          <p:attrName>ppt_x</p:attrName>
                                        </p:attrNameLst>
                                      </p:cBhvr>
                                      <p:tavLst>
                                        <p:tav tm="0">
                                          <p:val>
                                            <p:strVal val="#ppt_x"/>
                                          </p:val>
                                        </p:tav>
                                        <p:tav tm="100000">
                                          <p:val>
                                            <p:strVal val="#ppt_x"/>
                                          </p:val>
                                        </p:tav>
                                      </p:tavLst>
                                    </p:anim>
                                    <p:anim calcmode="lin" valueType="num">
                                      <p:cBhvr additive="base">
                                        <p:cTn id="28" dur="500" fill="hold"/>
                                        <p:tgtEl>
                                          <p:spTgt spid="6195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9526" grpId="0"/>
      <p:bldP spid="619527" grpId="0"/>
      <p:bldP spid="619528" grpId="0"/>
      <p:bldP spid="619529" grpId="0"/>
      <p:bldP spid="619530" grpId="0"/>
      <p:bldP spid="619531" grpId="0"/>
    </p:bldLst>
  </p:timing>
</p:sld>
</file>

<file path=ppt/theme/theme1.xml><?xml version="1.0" encoding="utf-8"?>
<a:theme xmlns:a="http://schemas.openxmlformats.org/drawingml/2006/main" name="TT - globe">
  <a:themeElements>
    <a:clrScheme name="TT - globe 16">
      <a:dk1>
        <a:srgbClr val="FFFFFF"/>
      </a:dk1>
      <a:lt1>
        <a:srgbClr val="FFFFFF"/>
      </a:lt1>
      <a:dk2>
        <a:srgbClr val="FFFF99"/>
      </a:dk2>
      <a:lt2>
        <a:srgbClr val="969696"/>
      </a:lt2>
      <a:accent1>
        <a:srgbClr val="99CCFF"/>
      </a:accent1>
      <a:accent2>
        <a:srgbClr val="FBDF53"/>
      </a:accent2>
      <a:accent3>
        <a:srgbClr val="FFFFFF"/>
      </a:accent3>
      <a:accent4>
        <a:srgbClr val="DADADA"/>
      </a:accent4>
      <a:accent5>
        <a:srgbClr val="CAE2FF"/>
      </a:accent5>
      <a:accent6>
        <a:srgbClr val="E3CA4A"/>
      </a:accent6>
      <a:hlink>
        <a:srgbClr val="99FF99"/>
      </a:hlink>
      <a:folHlink>
        <a:srgbClr val="B1003A"/>
      </a:folHlink>
    </a:clrScheme>
    <a:fontScheme name="TT - glob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T - glob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T - glob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T - glob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T - glob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T - glob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T - glob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T - glob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T - glob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T - glob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T - glob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T - glob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T - glob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TT - globe 13">
        <a:dk1>
          <a:srgbClr val="FFFFFF"/>
        </a:dk1>
        <a:lt1>
          <a:srgbClr val="FFFFFF"/>
        </a:lt1>
        <a:dk2>
          <a:srgbClr val="FFFF99"/>
        </a:dk2>
        <a:lt2>
          <a:srgbClr val="969696"/>
        </a:lt2>
        <a:accent1>
          <a:srgbClr val="FBDF53"/>
        </a:accent1>
        <a:accent2>
          <a:srgbClr val="FF9966"/>
        </a:accent2>
        <a:accent3>
          <a:srgbClr val="FFFFFF"/>
        </a:accent3>
        <a:accent4>
          <a:srgbClr val="DADADA"/>
        </a:accent4>
        <a:accent5>
          <a:srgbClr val="FDECB3"/>
        </a:accent5>
        <a:accent6>
          <a:srgbClr val="E78A5C"/>
        </a:accent6>
        <a:hlink>
          <a:srgbClr val="FF7C80"/>
        </a:hlink>
        <a:folHlink>
          <a:srgbClr val="FFFFCC"/>
        </a:folHlink>
      </a:clrScheme>
      <a:clrMap bg1="lt1" tx1="dk1" bg2="lt2" tx2="dk2" accent1="accent1" accent2="accent2" accent3="accent3" accent4="accent4" accent5="accent5" accent6="accent6" hlink="hlink" folHlink="folHlink"/>
    </a:extraClrScheme>
    <a:extraClrScheme>
      <a:clrScheme name="TT - globe 14">
        <a:dk1>
          <a:srgbClr val="FFFFFF"/>
        </a:dk1>
        <a:lt1>
          <a:srgbClr val="FFFFFF"/>
        </a:lt1>
        <a:dk2>
          <a:srgbClr val="FFFF99"/>
        </a:dk2>
        <a:lt2>
          <a:srgbClr val="969696"/>
        </a:lt2>
        <a:accent1>
          <a:srgbClr val="99CCFF"/>
        </a:accent1>
        <a:accent2>
          <a:srgbClr val="FBDF53"/>
        </a:accent2>
        <a:accent3>
          <a:srgbClr val="FFFFFF"/>
        </a:accent3>
        <a:accent4>
          <a:srgbClr val="DADADA"/>
        </a:accent4>
        <a:accent5>
          <a:srgbClr val="CAE2FF"/>
        </a:accent5>
        <a:accent6>
          <a:srgbClr val="E3CA4A"/>
        </a:accent6>
        <a:hlink>
          <a:srgbClr val="99FF99"/>
        </a:hlink>
        <a:folHlink>
          <a:srgbClr val="969696"/>
        </a:folHlink>
      </a:clrScheme>
      <a:clrMap bg1="lt1" tx1="dk1" bg2="lt2" tx2="dk2" accent1="accent1" accent2="accent2" accent3="accent3" accent4="accent4" accent5="accent5" accent6="accent6" hlink="hlink" folHlink="folHlink"/>
    </a:extraClrScheme>
    <a:extraClrScheme>
      <a:clrScheme name="TT - globe 15">
        <a:dk1>
          <a:srgbClr val="FFFFFF"/>
        </a:dk1>
        <a:lt1>
          <a:srgbClr val="FFFFFF"/>
        </a:lt1>
        <a:dk2>
          <a:srgbClr val="FFFF99"/>
        </a:dk2>
        <a:lt2>
          <a:srgbClr val="969696"/>
        </a:lt2>
        <a:accent1>
          <a:srgbClr val="99CCFF"/>
        </a:accent1>
        <a:accent2>
          <a:srgbClr val="E0AD18"/>
        </a:accent2>
        <a:accent3>
          <a:srgbClr val="FFFFFF"/>
        </a:accent3>
        <a:accent4>
          <a:srgbClr val="DADADA"/>
        </a:accent4>
        <a:accent5>
          <a:srgbClr val="CAE2FF"/>
        </a:accent5>
        <a:accent6>
          <a:srgbClr val="CB9C15"/>
        </a:accent6>
        <a:hlink>
          <a:srgbClr val="99FF99"/>
        </a:hlink>
        <a:folHlink>
          <a:srgbClr val="969696"/>
        </a:folHlink>
      </a:clrScheme>
      <a:clrMap bg1="lt1" tx1="dk1" bg2="lt2" tx2="dk2" accent1="accent1" accent2="accent2" accent3="accent3" accent4="accent4" accent5="accent5" accent6="accent6" hlink="hlink" folHlink="folHlink"/>
    </a:extraClrScheme>
    <a:extraClrScheme>
      <a:clrScheme name="TT - globe 16">
        <a:dk1>
          <a:srgbClr val="FFFFFF"/>
        </a:dk1>
        <a:lt1>
          <a:srgbClr val="FFFFFF"/>
        </a:lt1>
        <a:dk2>
          <a:srgbClr val="FFFF99"/>
        </a:dk2>
        <a:lt2>
          <a:srgbClr val="969696"/>
        </a:lt2>
        <a:accent1>
          <a:srgbClr val="99CCFF"/>
        </a:accent1>
        <a:accent2>
          <a:srgbClr val="FBDF53"/>
        </a:accent2>
        <a:accent3>
          <a:srgbClr val="FFFFFF"/>
        </a:accent3>
        <a:accent4>
          <a:srgbClr val="DADADA"/>
        </a:accent4>
        <a:accent5>
          <a:srgbClr val="CAE2FF"/>
        </a:accent5>
        <a:accent6>
          <a:srgbClr val="E3CA4A"/>
        </a:accent6>
        <a:hlink>
          <a:srgbClr val="99FF99"/>
        </a:hlink>
        <a:folHlink>
          <a:srgbClr val="B1003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TT - globe</Template>
  <TotalTime>4916</TotalTime>
  <Words>14938</Words>
  <Application>Microsoft Office PowerPoint</Application>
  <PresentationFormat>On-screen Show (4:3)</PresentationFormat>
  <Paragraphs>1653</Paragraphs>
  <Slides>160</Slides>
  <Notes>128</Notes>
  <HiddenSlides>6</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160</vt:i4>
      </vt:variant>
    </vt:vector>
  </HeadingPairs>
  <TitlesOfParts>
    <vt:vector size="169" baseType="lpstr">
      <vt:lpstr>Arial</vt:lpstr>
      <vt:lpstr>Verdana</vt:lpstr>
      <vt:lpstr>Optima</vt:lpstr>
      <vt:lpstr>Wingdings 2</vt:lpstr>
      <vt:lpstr>Times New Roman</vt:lpstr>
      <vt:lpstr>Wingdings</vt:lpstr>
      <vt:lpstr>Calibri</vt:lpstr>
      <vt:lpstr>TT - globe</vt:lpstr>
      <vt:lpstr>Document</vt:lpstr>
      <vt:lpstr>Philosophy and Foundation of  Christian Education</vt:lpstr>
      <vt:lpstr>Dari seorang Kristen yang mengajar menjadi seorang guru Kristen</vt:lpstr>
      <vt:lpstr>Tahap-tahap perjalanan</vt:lpstr>
      <vt:lpstr>Slide 4</vt:lpstr>
      <vt:lpstr>What is your situation?</vt:lpstr>
      <vt:lpstr>Pertanyaan2</vt:lpstr>
      <vt:lpstr>Christ-in education defined</vt:lpstr>
      <vt:lpstr>Slide 8</vt:lpstr>
      <vt:lpstr>3 Dimensi Pengajaran</vt:lpstr>
      <vt:lpstr>Dimensi mana yang paling penting?</vt:lpstr>
      <vt:lpstr>Slide 11</vt:lpstr>
      <vt:lpstr>Sepeda roda satu, roda dua, dan roda tiga</vt:lpstr>
      <vt:lpstr>Slide 13</vt:lpstr>
      <vt:lpstr>Slide 14</vt:lpstr>
      <vt:lpstr>Slide 15</vt:lpstr>
      <vt:lpstr>Slide 16</vt:lpstr>
      <vt:lpstr>Slide 17</vt:lpstr>
      <vt:lpstr>Slide 18</vt:lpstr>
      <vt:lpstr>Slide 19</vt:lpstr>
      <vt:lpstr>Slide 20</vt:lpstr>
      <vt:lpstr>Slide 21</vt:lpstr>
      <vt:lpstr>Slide 22</vt:lpstr>
      <vt:lpstr>Slide 23</vt:lpstr>
      <vt:lpstr>3 Dimensi Pembelajaran</vt:lpstr>
      <vt:lpstr>Valet Visual </vt:lpstr>
      <vt:lpstr>Apakah Pendidikan Itu?</vt:lpstr>
      <vt:lpstr>Apakah Pendidikan Itu?</vt:lpstr>
      <vt:lpstr>Hidup dari sudut pandang seorang anak</vt:lpstr>
      <vt:lpstr>Hidup dari sudut pandang seorang remaja</vt:lpstr>
      <vt:lpstr>Hidup dari sudut pandang seorang murid</vt:lpstr>
      <vt:lpstr>Hidup dari sudut pandang seorang lulusan universitas</vt:lpstr>
      <vt:lpstr>Hidup dari sudut pandang seorang dewasa</vt:lpstr>
      <vt:lpstr>Hidup dari sudut pandang seorang manula</vt:lpstr>
      <vt:lpstr>Hidup dari sudut pandang seorang Kristen</vt:lpstr>
      <vt:lpstr>Akar keputusasaan</vt:lpstr>
      <vt:lpstr>Akar keputusasaan</vt:lpstr>
      <vt:lpstr>Bagaimana kita mengembangkan perspektif Alkitabiah?</vt:lpstr>
      <vt:lpstr>Bagaimana kita mengembangkan perspektif Alkitabiah?</vt:lpstr>
      <vt:lpstr>Apakah Pendidikan Itu?</vt:lpstr>
      <vt:lpstr>Orang-orang yang terlibat dalam pendidikan</vt:lpstr>
      <vt:lpstr>Tanggung jawab guru</vt:lpstr>
      <vt:lpstr>Tanggung jawab guru</vt:lpstr>
      <vt:lpstr>Apakah Pendidikan Itu?</vt:lpstr>
      <vt:lpstr>Apakah Pendidikan Kristen itu?</vt:lpstr>
      <vt:lpstr>Pendidikan Kristen didenifisikan</vt:lpstr>
      <vt:lpstr>Apa yang membentuk pendidikan Kristen?</vt:lpstr>
      <vt:lpstr>Slide 47</vt:lpstr>
      <vt:lpstr>Apa yang membentuk pendidikan Kristen?</vt:lpstr>
      <vt:lpstr>Peran Roh Kudus</vt:lpstr>
      <vt:lpstr>Peran Orang Tua</vt:lpstr>
      <vt:lpstr>Guru-guru Amanat Agung</vt:lpstr>
      <vt:lpstr>Diubahkan</vt:lpstr>
      <vt:lpstr>Diubahkan</vt:lpstr>
      <vt:lpstr>Mengubahkan</vt:lpstr>
      <vt:lpstr>Pengubah</vt:lpstr>
      <vt:lpstr>Tujuan pendidikan Kristen</vt:lpstr>
      <vt:lpstr>Tujuan pendidikan Kristen</vt:lpstr>
      <vt:lpstr>Tujuan pendidikan Kristen</vt:lpstr>
      <vt:lpstr>Tujuan pendidikan Kristen</vt:lpstr>
      <vt:lpstr>Tujuan pendidikan Kristen</vt:lpstr>
      <vt:lpstr>Tujuan pendidikan Kristen</vt:lpstr>
      <vt:lpstr>Kesimpulan</vt:lpstr>
      <vt:lpstr>Checklist Dasar</vt:lpstr>
      <vt:lpstr>Slide 64</vt:lpstr>
      <vt:lpstr>Seorang Murid… Mengenal Jalan</vt:lpstr>
      <vt:lpstr>Seorang Murid… Menjalani Jalan</vt:lpstr>
      <vt:lpstr>Seorang Murid… Menunjukkan Jalan</vt:lpstr>
      <vt:lpstr>Slide 68</vt:lpstr>
      <vt:lpstr>3 Dimensi Pengajaran</vt:lpstr>
      <vt:lpstr>Membangun sebuah sistem pendidikan</vt:lpstr>
      <vt:lpstr>Constructing an educational system</vt:lpstr>
      <vt:lpstr>Membangun sebuah sistem pendidikan</vt:lpstr>
      <vt:lpstr>Constructing an educational system</vt:lpstr>
      <vt:lpstr>Membangun sebuah sistem pendidikan</vt:lpstr>
      <vt:lpstr>Slide 75</vt:lpstr>
      <vt:lpstr>Perumpamaan Super </vt:lpstr>
      <vt:lpstr>Prioritas Alkitab</vt:lpstr>
      <vt:lpstr>Alkitab, mengajar, dan Anda</vt:lpstr>
      <vt:lpstr>Ayat-ayat untuk Meditasi</vt:lpstr>
      <vt:lpstr>Kebenaran yang Mengubahkan</vt:lpstr>
      <vt:lpstr>Kata-kata yang Hilang</vt:lpstr>
      <vt:lpstr>Injil = Kabar Baik</vt:lpstr>
      <vt:lpstr>Kebenaran yang Mengubahkan</vt:lpstr>
      <vt:lpstr>Kebenaran yang Mengubahkan</vt:lpstr>
      <vt:lpstr>Kebenaran yang Mengubahkan</vt:lpstr>
      <vt:lpstr>Kebenaran yang Mengubahkan</vt:lpstr>
      <vt:lpstr>Kebenaran yang Mengubahkan</vt:lpstr>
      <vt:lpstr>Kebenaran yang Mengubahkan</vt:lpstr>
      <vt:lpstr>Kebenaran yang Mengubahkan</vt:lpstr>
      <vt:lpstr>Membuat perbedaan kekal</vt:lpstr>
      <vt:lpstr>Guru-guru Amanat Agung</vt:lpstr>
      <vt:lpstr>Mengubahkan</vt:lpstr>
      <vt:lpstr>Diubahkan</vt:lpstr>
      <vt:lpstr>Sentralitas Firman</vt:lpstr>
      <vt:lpstr>Dualisme dalam Praktek</vt:lpstr>
      <vt:lpstr>Dualisme dalam Praktek</vt:lpstr>
      <vt:lpstr>Dualisme dalam Praktek</vt:lpstr>
      <vt:lpstr>Apa yang Utama?</vt:lpstr>
      <vt:lpstr>Apa yang Utama?</vt:lpstr>
      <vt:lpstr>Apa yang Utama?</vt:lpstr>
      <vt:lpstr>Arah Integrasi</vt:lpstr>
      <vt:lpstr>Arah Integrasi</vt:lpstr>
      <vt:lpstr>Valet Visual </vt:lpstr>
      <vt:lpstr>Kerangka Kerja Kristen</vt:lpstr>
      <vt:lpstr>Kerangka Kerja Kristen</vt:lpstr>
      <vt:lpstr>Tujuan Kekal Allah</vt:lpstr>
      <vt:lpstr>Membangun kerangka kerja</vt:lpstr>
      <vt:lpstr>Membangun kerangka kerja</vt:lpstr>
      <vt:lpstr>Slide 109</vt:lpstr>
      <vt:lpstr>Slide 110</vt:lpstr>
      <vt:lpstr>Pemikiran  Dua Jalur</vt:lpstr>
      <vt:lpstr>Panduan Integrasi Alkitabiah</vt:lpstr>
      <vt:lpstr>Di Mana Waldo?</vt:lpstr>
      <vt:lpstr>Slide 114</vt:lpstr>
      <vt:lpstr>Allah</vt:lpstr>
      <vt:lpstr>2 + 2 = 4</vt:lpstr>
      <vt:lpstr>Pewahyuan</vt:lpstr>
      <vt:lpstr>Pewahyuan pada saat Penciptaan</vt:lpstr>
      <vt:lpstr>Pewahyuan pada saat Penciptaan  Fokus pada Pencipta</vt:lpstr>
      <vt:lpstr>Pewahyuan pada saat Penciptaan</vt:lpstr>
      <vt:lpstr>Pewahyuan setelah Kejatuhan</vt:lpstr>
      <vt:lpstr>Pewahyuan setelah Kejatuhan</vt:lpstr>
      <vt:lpstr>Asal Kesalahan</vt:lpstr>
      <vt:lpstr>Asal Kesalahan</vt:lpstr>
      <vt:lpstr>Asal Kesalahan</vt:lpstr>
      <vt:lpstr>Panduan Pertanyaan Besar</vt:lpstr>
      <vt:lpstr>Membuat kurikulum sekolah negeri cocok bagi sekolah Kristen</vt:lpstr>
      <vt:lpstr>12 Langkah</vt:lpstr>
      <vt:lpstr>12 Langkah</vt:lpstr>
      <vt:lpstr>Integrasi Alkitabiah…</vt:lpstr>
      <vt:lpstr>Integrasi Alkitabiah</vt:lpstr>
      <vt:lpstr>Integrasi Alkitabiah</vt:lpstr>
      <vt:lpstr>Refleksi</vt:lpstr>
      <vt:lpstr>Refleksi</vt:lpstr>
      <vt:lpstr>Distorsi</vt:lpstr>
      <vt:lpstr>Distorsi</vt:lpstr>
      <vt:lpstr>Pewahyuan</vt:lpstr>
      <vt:lpstr>Pewahyuan</vt:lpstr>
      <vt:lpstr>Aplikasi</vt:lpstr>
      <vt:lpstr>Aplikasi</vt:lpstr>
      <vt:lpstr>3 Dimensi Pembelajaran</vt:lpstr>
      <vt:lpstr>Maksud Allah</vt:lpstr>
      <vt:lpstr>Praktek kita pada umumnya</vt:lpstr>
      <vt:lpstr>Bagaimana  Visual Valet menolong kita?</vt:lpstr>
      <vt:lpstr>Metode Implementasi</vt:lpstr>
      <vt:lpstr>Tujuan Kurikulum</vt:lpstr>
      <vt:lpstr>Bagaimana Cara Mengintegrasikan</vt:lpstr>
      <vt:lpstr>Bagaimana Cara Mengintegrasikan</vt:lpstr>
      <vt:lpstr>Apa yang dapat saya lakukan?</vt:lpstr>
      <vt:lpstr>Apa yang dapat kita lakukan?</vt:lpstr>
      <vt:lpstr>Supranatural vs. Natural</vt:lpstr>
      <vt:lpstr>Pertanyaan untuk direnungkan?</vt:lpstr>
      <vt:lpstr>Pencipta vs. Ciptaan</vt:lpstr>
      <vt:lpstr>Apakah bedanya?</vt:lpstr>
      <vt:lpstr>Supranatural vs. Natural</vt:lpstr>
      <vt:lpstr>Pencipta vs. Ciptaan</vt:lpstr>
      <vt:lpstr>Integrasi Mata Pelajaran</vt:lpstr>
      <vt:lpstr>Chocolate cake</vt:lpstr>
      <vt:lpstr>Bahan-bahan atau benda yang sebenarnya</vt:lpstr>
      <vt:lpstr>Contact information</vt:lpstr>
    </vt:vector>
  </TitlesOfParts>
  <Company>Janz Team Ministries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Foundation and Philosophy of Education</dc:title>
  <dc:creator>Harold Klassen</dc:creator>
  <cp:lastModifiedBy>Harold Klassen</cp:lastModifiedBy>
  <cp:revision>29</cp:revision>
  <dcterms:created xsi:type="dcterms:W3CDTF">2008-01-16T20:55:44Z</dcterms:created>
  <dcterms:modified xsi:type="dcterms:W3CDTF">2009-02-04T23:14:50Z</dcterms:modified>
</cp:coreProperties>
</file>